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4"/>
  </p:notesMasterIdLst>
  <p:handoutMasterIdLst>
    <p:handoutMasterId r:id="rId45"/>
  </p:handoutMasterIdLst>
  <p:sldIdLst>
    <p:sldId id="260" r:id="rId5"/>
    <p:sldId id="257" r:id="rId6"/>
    <p:sldId id="326" r:id="rId7"/>
    <p:sldId id="323" r:id="rId8"/>
    <p:sldId id="263" r:id="rId9"/>
    <p:sldId id="275" r:id="rId10"/>
    <p:sldId id="276" r:id="rId11"/>
    <p:sldId id="264" r:id="rId12"/>
    <p:sldId id="277" r:id="rId13"/>
    <p:sldId id="290" r:id="rId14"/>
    <p:sldId id="291" r:id="rId15"/>
    <p:sldId id="279" r:id="rId16"/>
    <p:sldId id="271" r:id="rId17"/>
    <p:sldId id="320" r:id="rId18"/>
    <p:sldId id="293" r:id="rId19"/>
    <p:sldId id="298" r:id="rId20"/>
    <p:sldId id="309" r:id="rId21"/>
    <p:sldId id="281" r:id="rId22"/>
    <p:sldId id="302" r:id="rId23"/>
    <p:sldId id="306" r:id="rId24"/>
    <p:sldId id="307" r:id="rId25"/>
    <p:sldId id="304" r:id="rId26"/>
    <p:sldId id="301" r:id="rId27"/>
    <p:sldId id="321" r:id="rId28"/>
    <p:sldId id="280" r:id="rId29"/>
    <p:sldId id="308" r:id="rId30"/>
    <p:sldId id="325" r:id="rId31"/>
    <p:sldId id="270" r:id="rId32"/>
    <p:sldId id="314" r:id="rId33"/>
    <p:sldId id="313" r:id="rId34"/>
    <p:sldId id="311" r:id="rId35"/>
    <p:sldId id="317" r:id="rId36"/>
    <p:sldId id="318" r:id="rId37"/>
    <p:sldId id="288" r:id="rId38"/>
    <p:sldId id="322" r:id="rId39"/>
    <p:sldId id="328" r:id="rId40"/>
    <p:sldId id="327" r:id="rId41"/>
    <p:sldId id="324" r:id="rId42"/>
    <p:sldId id="258"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744" userDrawn="1">
          <p15:clr>
            <a:srgbClr val="A4A3A4"/>
          </p15:clr>
        </p15:guide>
        <p15:guide id="3" pos="5465" userDrawn="1">
          <p15:clr>
            <a:srgbClr val="A4A3A4"/>
          </p15:clr>
        </p15:guide>
        <p15:guide id="4" pos="295" userDrawn="1">
          <p15:clr>
            <a:srgbClr val="A4A3A4"/>
          </p15:clr>
        </p15:guide>
        <p15:guide id="5" orient="horz" pos="667" userDrawn="1">
          <p15:clr>
            <a:srgbClr val="A4A3A4"/>
          </p15:clr>
        </p15:guide>
        <p15:guide id="6" orient="horz" pos="123" userDrawn="1">
          <p15:clr>
            <a:srgbClr val="A4A3A4"/>
          </p15:clr>
        </p15:guide>
        <p15:guide id="7" orient="horz" pos="1461" userDrawn="1">
          <p15:clr>
            <a:srgbClr val="A4A3A4"/>
          </p15:clr>
        </p15:guide>
        <p15:guide id="8"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C1C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727" autoAdjust="0"/>
  </p:normalViewPr>
  <p:slideViewPr>
    <p:cSldViewPr snapToGrid="0" snapToObjects="1">
      <p:cViewPr varScale="1">
        <p:scale>
          <a:sx n="70" d="100"/>
          <a:sy n="70" d="100"/>
        </p:scale>
        <p:origin x="1410" y="72"/>
      </p:cViewPr>
      <p:guideLst>
        <p:guide orient="horz" pos="1620"/>
        <p:guide pos="2744"/>
        <p:guide pos="5465"/>
        <p:guide pos="295"/>
        <p:guide orient="horz" pos="667"/>
        <p:guide orient="horz" pos="123"/>
        <p:guide orient="horz" pos="1461"/>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9707F-FBBD-4341-AEF4-671E9ECCE7E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8957EC4E-FD2A-45DA-97F9-7277A1FB662C}">
      <dgm:prSet phldrT="[Text]"/>
      <dgm:spPr>
        <a:ln>
          <a:solidFill>
            <a:srgbClr val="FF0000"/>
          </a:solidFill>
        </a:ln>
      </dgm:spPr>
      <dgm:t>
        <a:bodyPr/>
        <a:lstStyle/>
        <a:p>
          <a:r>
            <a:rPr lang="en-GB" dirty="0">
              <a:solidFill>
                <a:srgbClr val="FF0000"/>
              </a:solidFill>
            </a:rPr>
            <a:t>Config</a:t>
          </a:r>
        </a:p>
      </dgm:t>
    </dgm:pt>
    <dgm:pt modelId="{6C7B7A99-873D-419A-8E22-5590DC5C70DE}" type="parTrans" cxnId="{3B13C51F-F928-4C68-AA43-8BC459DB5F0A}">
      <dgm:prSet/>
      <dgm:spPr/>
      <dgm:t>
        <a:bodyPr/>
        <a:lstStyle/>
        <a:p>
          <a:endParaRPr lang="en-GB">
            <a:solidFill>
              <a:srgbClr val="FF0000"/>
            </a:solidFill>
          </a:endParaRPr>
        </a:p>
      </dgm:t>
    </dgm:pt>
    <dgm:pt modelId="{EEC91F78-6217-459C-9516-885C0CC63587}" type="sibTrans" cxnId="{3B13C51F-F928-4C68-AA43-8BC459DB5F0A}">
      <dgm:prSet/>
      <dgm:spPr/>
      <dgm:t>
        <a:bodyPr/>
        <a:lstStyle/>
        <a:p>
          <a:endParaRPr lang="en-GB">
            <a:solidFill>
              <a:srgbClr val="FF0000"/>
            </a:solidFill>
          </a:endParaRPr>
        </a:p>
      </dgm:t>
    </dgm:pt>
    <dgm:pt modelId="{9A8BE848-8DCE-436F-87A5-7A3CF4E85EE0}">
      <dgm:prSet phldrT="[Text]"/>
      <dgm:spPr>
        <a:ln>
          <a:solidFill>
            <a:srgbClr val="FF0000"/>
          </a:solidFill>
        </a:ln>
      </dgm:spPr>
      <dgm:t>
        <a:bodyPr/>
        <a:lstStyle/>
        <a:p>
          <a:r>
            <a:rPr lang="en-GB" dirty="0">
              <a:solidFill>
                <a:srgbClr val="FF0000"/>
              </a:solidFill>
            </a:rPr>
            <a:t>SUP1</a:t>
          </a:r>
        </a:p>
      </dgm:t>
    </dgm:pt>
    <dgm:pt modelId="{FF1CC51E-2C73-4AC3-B1B5-9F7A49B50C8A}" type="parTrans" cxnId="{E4C44889-8176-4894-8AE5-4E8CE0FB20E1}">
      <dgm:prSet/>
      <dgm:spPr>
        <a:ln w="12700">
          <a:solidFill>
            <a:srgbClr val="FF0000"/>
          </a:solidFill>
        </a:ln>
      </dgm:spPr>
      <dgm:t>
        <a:bodyPr/>
        <a:lstStyle/>
        <a:p>
          <a:endParaRPr lang="en-GB">
            <a:solidFill>
              <a:srgbClr val="FF0000"/>
            </a:solidFill>
          </a:endParaRPr>
        </a:p>
      </dgm:t>
    </dgm:pt>
    <dgm:pt modelId="{51C24C87-7A2F-4BC7-8A99-829CA30727BA}" type="sibTrans" cxnId="{E4C44889-8176-4894-8AE5-4E8CE0FB20E1}">
      <dgm:prSet/>
      <dgm:spPr/>
      <dgm:t>
        <a:bodyPr/>
        <a:lstStyle/>
        <a:p>
          <a:endParaRPr lang="en-GB">
            <a:solidFill>
              <a:srgbClr val="FF0000"/>
            </a:solidFill>
          </a:endParaRPr>
        </a:p>
      </dgm:t>
    </dgm:pt>
    <dgm:pt modelId="{B4DB24AE-2744-422F-91ED-CD8EB2389BFB}">
      <dgm:prSet phldrT="[Text]"/>
      <dgm:spPr>
        <a:ln>
          <a:solidFill>
            <a:srgbClr val="FF0000"/>
          </a:solidFill>
        </a:ln>
      </dgm:spPr>
      <dgm:t>
        <a:bodyPr/>
        <a:lstStyle/>
        <a:p>
          <a:r>
            <a:rPr lang="en-GB" dirty="0">
              <a:solidFill>
                <a:srgbClr val="FF0000"/>
              </a:solidFill>
            </a:rPr>
            <a:t>JACE11</a:t>
          </a:r>
        </a:p>
      </dgm:t>
    </dgm:pt>
    <dgm:pt modelId="{BDC97AA6-A5DF-4971-AA21-49C62C4B4CFE}" type="parTrans" cxnId="{64279DD6-9B81-42EF-85A0-8C93A598C790}">
      <dgm:prSet/>
      <dgm:spPr>
        <a:ln w="12700">
          <a:solidFill>
            <a:srgbClr val="FF0000"/>
          </a:solidFill>
        </a:ln>
      </dgm:spPr>
      <dgm:t>
        <a:bodyPr/>
        <a:lstStyle/>
        <a:p>
          <a:endParaRPr lang="en-GB">
            <a:solidFill>
              <a:srgbClr val="FF0000"/>
            </a:solidFill>
          </a:endParaRPr>
        </a:p>
      </dgm:t>
    </dgm:pt>
    <dgm:pt modelId="{50D19D15-B0EC-493E-B5A9-C96B7F6C12B3}" type="sibTrans" cxnId="{64279DD6-9B81-42EF-85A0-8C93A598C790}">
      <dgm:prSet/>
      <dgm:spPr/>
      <dgm:t>
        <a:bodyPr/>
        <a:lstStyle/>
        <a:p>
          <a:endParaRPr lang="en-GB">
            <a:solidFill>
              <a:srgbClr val="FF0000"/>
            </a:solidFill>
          </a:endParaRPr>
        </a:p>
      </dgm:t>
    </dgm:pt>
    <dgm:pt modelId="{9EFA112D-5CAE-45C5-8FE2-3C0C46061EFB}">
      <dgm:prSet phldrT="[Text]"/>
      <dgm:spPr>
        <a:ln>
          <a:solidFill>
            <a:srgbClr val="FF0000"/>
          </a:solidFill>
        </a:ln>
      </dgm:spPr>
      <dgm:t>
        <a:bodyPr/>
        <a:lstStyle/>
        <a:p>
          <a:r>
            <a:rPr lang="en-GB" dirty="0">
              <a:solidFill>
                <a:srgbClr val="FF0000"/>
              </a:solidFill>
            </a:rPr>
            <a:t>JACE12</a:t>
          </a:r>
        </a:p>
      </dgm:t>
    </dgm:pt>
    <dgm:pt modelId="{A86B0D8D-F904-4C4B-95B6-7F7BDD43354E}" type="parTrans" cxnId="{78DE6921-86F8-4FEB-AF0E-7B71E402C7BB}">
      <dgm:prSet/>
      <dgm:spPr>
        <a:ln w="12700">
          <a:solidFill>
            <a:srgbClr val="FF0000"/>
          </a:solidFill>
        </a:ln>
      </dgm:spPr>
      <dgm:t>
        <a:bodyPr/>
        <a:lstStyle/>
        <a:p>
          <a:endParaRPr lang="en-GB">
            <a:solidFill>
              <a:srgbClr val="FF0000"/>
            </a:solidFill>
          </a:endParaRPr>
        </a:p>
      </dgm:t>
    </dgm:pt>
    <dgm:pt modelId="{4F7B3EEB-A36E-4AB4-94A7-2AB28627B560}" type="sibTrans" cxnId="{78DE6921-86F8-4FEB-AF0E-7B71E402C7BB}">
      <dgm:prSet/>
      <dgm:spPr/>
      <dgm:t>
        <a:bodyPr/>
        <a:lstStyle/>
        <a:p>
          <a:endParaRPr lang="en-GB">
            <a:solidFill>
              <a:srgbClr val="FF0000"/>
            </a:solidFill>
          </a:endParaRPr>
        </a:p>
      </dgm:t>
    </dgm:pt>
    <dgm:pt modelId="{F357DC56-5615-4196-A027-224167F777E9}">
      <dgm:prSet phldrT="[Text]"/>
      <dgm:spPr>
        <a:ln>
          <a:solidFill>
            <a:srgbClr val="FF0000"/>
          </a:solidFill>
        </a:ln>
      </dgm:spPr>
      <dgm:t>
        <a:bodyPr/>
        <a:lstStyle/>
        <a:p>
          <a:r>
            <a:rPr lang="en-GB" dirty="0">
              <a:solidFill>
                <a:srgbClr val="FF0000"/>
              </a:solidFill>
            </a:rPr>
            <a:t>SUP2</a:t>
          </a:r>
        </a:p>
      </dgm:t>
    </dgm:pt>
    <dgm:pt modelId="{D2739B93-B5B8-46D2-B602-7D6882885DCF}" type="parTrans" cxnId="{9DCE1A37-6657-4220-99DB-DFEDC4890EDC}">
      <dgm:prSet/>
      <dgm:spPr>
        <a:ln w="12700">
          <a:solidFill>
            <a:srgbClr val="FF0000"/>
          </a:solidFill>
        </a:ln>
      </dgm:spPr>
      <dgm:t>
        <a:bodyPr/>
        <a:lstStyle/>
        <a:p>
          <a:endParaRPr lang="en-GB">
            <a:solidFill>
              <a:srgbClr val="FF0000"/>
            </a:solidFill>
          </a:endParaRPr>
        </a:p>
      </dgm:t>
    </dgm:pt>
    <dgm:pt modelId="{421DED42-9369-4DED-BE03-CDFE2B991E1C}" type="sibTrans" cxnId="{9DCE1A37-6657-4220-99DB-DFEDC4890EDC}">
      <dgm:prSet/>
      <dgm:spPr/>
      <dgm:t>
        <a:bodyPr/>
        <a:lstStyle/>
        <a:p>
          <a:endParaRPr lang="en-GB">
            <a:solidFill>
              <a:srgbClr val="FF0000"/>
            </a:solidFill>
          </a:endParaRPr>
        </a:p>
      </dgm:t>
    </dgm:pt>
    <dgm:pt modelId="{230F8F8E-DCA5-41C8-8281-A0383EED7991}">
      <dgm:prSet phldrT="[Text]"/>
      <dgm:spPr>
        <a:ln>
          <a:solidFill>
            <a:srgbClr val="FF0000"/>
          </a:solidFill>
        </a:ln>
      </dgm:spPr>
      <dgm:t>
        <a:bodyPr/>
        <a:lstStyle/>
        <a:p>
          <a:r>
            <a:rPr lang="en-GB" dirty="0">
              <a:solidFill>
                <a:srgbClr val="FF0000"/>
              </a:solidFill>
            </a:rPr>
            <a:t>JACE21</a:t>
          </a:r>
        </a:p>
      </dgm:t>
    </dgm:pt>
    <dgm:pt modelId="{5A95788E-5321-469E-9139-5A6EAB98687C}" type="parTrans" cxnId="{9E32AAF2-A3D0-413D-B831-4F6C8777B959}">
      <dgm:prSet/>
      <dgm:spPr>
        <a:ln w="12700">
          <a:solidFill>
            <a:srgbClr val="FF0000"/>
          </a:solidFill>
        </a:ln>
      </dgm:spPr>
      <dgm:t>
        <a:bodyPr/>
        <a:lstStyle/>
        <a:p>
          <a:endParaRPr lang="en-GB">
            <a:solidFill>
              <a:srgbClr val="FF0000"/>
            </a:solidFill>
          </a:endParaRPr>
        </a:p>
      </dgm:t>
    </dgm:pt>
    <dgm:pt modelId="{57E3750A-C9B4-4D77-8770-3A7BFE1588DA}" type="sibTrans" cxnId="{9E32AAF2-A3D0-413D-B831-4F6C8777B959}">
      <dgm:prSet/>
      <dgm:spPr/>
      <dgm:t>
        <a:bodyPr/>
        <a:lstStyle/>
        <a:p>
          <a:endParaRPr lang="en-GB">
            <a:solidFill>
              <a:srgbClr val="FF0000"/>
            </a:solidFill>
          </a:endParaRPr>
        </a:p>
      </dgm:t>
    </dgm:pt>
    <dgm:pt modelId="{DF0AC8F6-F953-42BD-992D-2229BA0B6F39}">
      <dgm:prSet phldrT="[Text]"/>
      <dgm:spPr>
        <a:ln>
          <a:solidFill>
            <a:srgbClr val="FF0000"/>
          </a:solidFill>
        </a:ln>
      </dgm:spPr>
      <dgm:t>
        <a:bodyPr/>
        <a:lstStyle/>
        <a:p>
          <a:r>
            <a:rPr lang="en-GB" dirty="0">
              <a:solidFill>
                <a:srgbClr val="FF0000"/>
              </a:solidFill>
            </a:rPr>
            <a:t>JACE22</a:t>
          </a:r>
        </a:p>
      </dgm:t>
    </dgm:pt>
    <dgm:pt modelId="{CAC38AAC-1B32-43D6-8A89-57E8B47C69BE}" type="parTrans" cxnId="{E93C264E-DB82-452B-A8EC-8298D8AC541A}">
      <dgm:prSet/>
      <dgm:spPr>
        <a:ln w="12700">
          <a:solidFill>
            <a:srgbClr val="FF0000"/>
          </a:solidFill>
        </a:ln>
      </dgm:spPr>
      <dgm:t>
        <a:bodyPr/>
        <a:lstStyle/>
        <a:p>
          <a:endParaRPr lang="en-GB">
            <a:solidFill>
              <a:srgbClr val="FF0000"/>
            </a:solidFill>
          </a:endParaRPr>
        </a:p>
      </dgm:t>
    </dgm:pt>
    <dgm:pt modelId="{27E192DD-23A9-4559-8D91-A886AEAE7800}" type="sibTrans" cxnId="{E93C264E-DB82-452B-A8EC-8298D8AC541A}">
      <dgm:prSet/>
      <dgm:spPr/>
      <dgm:t>
        <a:bodyPr/>
        <a:lstStyle/>
        <a:p>
          <a:endParaRPr lang="en-GB">
            <a:solidFill>
              <a:srgbClr val="FF0000"/>
            </a:solidFill>
          </a:endParaRPr>
        </a:p>
      </dgm:t>
    </dgm:pt>
    <dgm:pt modelId="{BB031171-594A-4FE8-9838-4F2B1A2EA8F3}">
      <dgm:prSet phldrT="[Text]"/>
      <dgm:spPr>
        <a:ln>
          <a:solidFill>
            <a:srgbClr val="FF0000"/>
          </a:solidFill>
        </a:ln>
      </dgm:spPr>
      <dgm:t>
        <a:bodyPr/>
        <a:lstStyle/>
        <a:p>
          <a:r>
            <a:rPr lang="en-GB" dirty="0">
              <a:solidFill>
                <a:srgbClr val="FF0000"/>
              </a:solidFill>
            </a:rPr>
            <a:t>JACE13</a:t>
          </a:r>
        </a:p>
      </dgm:t>
    </dgm:pt>
    <dgm:pt modelId="{0E4943F6-F7B6-4273-95A3-E20A39F7692D}" type="parTrans" cxnId="{44FB8418-7A5E-4691-B4AE-EA71D926A41D}">
      <dgm:prSet/>
      <dgm:spPr>
        <a:ln w="12700">
          <a:solidFill>
            <a:srgbClr val="FF0000"/>
          </a:solidFill>
        </a:ln>
      </dgm:spPr>
      <dgm:t>
        <a:bodyPr/>
        <a:lstStyle/>
        <a:p>
          <a:endParaRPr lang="en-GB">
            <a:solidFill>
              <a:srgbClr val="FF0000"/>
            </a:solidFill>
          </a:endParaRPr>
        </a:p>
      </dgm:t>
    </dgm:pt>
    <dgm:pt modelId="{D1DAF65E-3C6F-473E-AD5E-8791281C4EE1}" type="sibTrans" cxnId="{44FB8418-7A5E-4691-B4AE-EA71D926A41D}">
      <dgm:prSet/>
      <dgm:spPr/>
      <dgm:t>
        <a:bodyPr/>
        <a:lstStyle/>
        <a:p>
          <a:endParaRPr lang="en-GB">
            <a:solidFill>
              <a:srgbClr val="FF0000"/>
            </a:solidFill>
          </a:endParaRPr>
        </a:p>
      </dgm:t>
    </dgm:pt>
    <dgm:pt modelId="{0C2E54B2-9D92-49BB-94C9-5B6E0BA8EDFD}">
      <dgm:prSet phldrT="[Text]"/>
      <dgm:spPr>
        <a:ln>
          <a:solidFill>
            <a:srgbClr val="FF0000"/>
          </a:solidFill>
        </a:ln>
      </dgm:spPr>
      <dgm:t>
        <a:bodyPr/>
        <a:lstStyle/>
        <a:p>
          <a:r>
            <a:rPr lang="en-GB" dirty="0">
              <a:solidFill>
                <a:srgbClr val="FF0000"/>
              </a:solidFill>
            </a:rPr>
            <a:t>JACE23</a:t>
          </a:r>
        </a:p>
      </dgm:t>
    </dgm:pt>
    <dgm:pt modelId="{41C35821-8BEC-40D9-8BE7-C729ADFBB6B9}" type="parTrans" cxnId="{1528FE6F-849F-4863-97EA-7F3CE3836A91}">
      <dgm:prSet/>
      <dgm:spPr>
        <a:ln w="12700">
          <a:solidFill>
            <a:srgbClr val="FF0000"/>
          </a:solidFill>
        </a:ln>
      </dgm:spPr>
      <dgm:t>
        <a:bodyPr/>
        <a:lstStyle/>
        <a:p>
          <a:endParaRPr lang="en-GB">
            <a:solidFill>
              <a:srgbClr val="FF0000"/>
            </a:solidFill>
          </a:endParaRPr>
        </a:p>
      </dgm:t>
    </dgm:pt>
    <dgm:pt modelId="{190A3234-0D3E-44AE-BAED-E019C0F5D6D7}" type="sibTrans" cxnId="{1528FE6F-849F-4863-97EA-7F3CE3836A91}">
      <dgm:prSet/>
      <dgm:spPr/>
      <dgm:t>
        <a:bodyPr/>
        <a:lstStyle/>
        <a:p>
          <a:endParaRPr lang="en-GB">
            <a:solidFill>
              <a:srgbClr val="FF0000"/>
            </a:solidFill>
          </a:endParaRPr>
        </a:p>
      </dgm:t>
    </dgm:pt>
    <dgm:pt modelId="{86723C88-E305-48AD-8D09-952D68D10D71}" type="pres">
      <dgm:prSet presAssocID="{7A09707F-FBBD-4341-AEF4-671E9ECCE7EF}" presName="hierChild1" presStyleCnt="0">
        <dgm:presLayoutVars>
          <dgm:chPref val="1"/>
          <dgm:dir/>
          <dgm:animOne val="branch"/>
          <dgm:animLvl val="lvl"/>
          <dgm:resizeHandles/>
        </dgm:presLayoutVars>
      </dgm:prSet>
      <dgm:spPr/>
      <dgm:t>
        <a:bodyPr/>
        <a:lstStyle/>
        <a:p>
          <a:endParaRPr lang="en-US"/>
        </a:p>
      </dgm:t>
    </dgm:pt>
    <dgm:pt modelId="{9A22F7E9-F0B4-40AD-848B-10F425D34CA7}" type="pres">
      <dgm:prSet presAssocID="{8957EC4E-FD2A-45DA-97F9-7277A1FB662C}" presName="hierRoot1" presStyleCnt="0"/>
      <dgm:spPr/>
    </dgm:pt>
    <dgm:pt modelId="{BC44C5B7-474D-4837-8C01-C00B00B6902D}" type="pres">
      <dgm:prSet presAssocID="{8957EC4E-FD2A-45DA-97F9-7277A1FB662C}" presName="composite" presStyleCnt="0"/>
      <dgm:spPr/>
    </dgm:pt>
    <dgm:pt modelId="{DC6C126E-F040-43C8-9BE5-932189AA8E2F}" type="pres">
      <dgm:prSet presAssocID="{8957EC4E-FD2A-45DA-97F9-7277A1FB662C}" presName="background" presStyleLbl="node0" presStyleIdx="0" presStyleCnt="1"/>
      <dgm:spPr>
        <a:ln w="12700">
          <a:solidFill>
            <a:schemeClr val="bg1"/>
          </a:solidFill>
        </a:ln>
      </dgm:spPr>
    </dgm:pt>
    <dgm:pt modelId="{5F7FF1A9-E91D-499E-A2A7-4FD566C330AA}" type="pres">
      <dgm:prSet presAssocID="{8957EC4E-FD2A-45DA-97F9-7277A1FB662C}" presName="text" presStyleLbl="fgAcc0" presStyleIdx="0" presStyleCnt="1" custLinFactNeighborY="7259">
        <dgm:presLayoutVars>
          <dgm:chPref val="3"/>
        </dgm:presLayoutVars>
      </dgm:prSet>
      <dgm:spPr/>
      <dgm:t>
        <a:bodyPr/>
        <a:lstStyle/>
        <a:p>
          <a:endParaRPr lang="en-US"/>
        </a:p>
      </dgm:t>
    </dgm:pt>
    <dgm:pt modelId="{75E998BB-6406-4E17-9828-A09DDC2F4E76}" type="pres">
      <dgm:prSet presAssocID="{8957EC4E-FD2A-45DA-97F9-7277A1FB662C}" presName="hierChild2" presStyleCnt="0"/>
      <dgm:spPr/>
    </dgm:pt>
    <dgm:pt modelId="{A5BE1179-BC3F-4A64-B9C9-1500780815B9}" type="pres">
      <dgm:prSet presAssocID="{FF1CC51E-2C73-4AC3-B1B5-9F7A49B50C8A}" presName="Name10" presStyleLbl="parChTrans1D2" presStyleIdx="0" presStyleCnt="2"/>
      <dgm:spPr/>
      <dgm:t>
        <a:bodyPr/>
        <a:lstStyle/>
        <a:p>
          <a:endParaRPr lang="en-US"/>
        </a:p>
      </dgm:t>
    </dgm:pt>
    <dgm:pt modelId="{2B9F1995-9186-4F85-86D4-7B9E8619D2BB}" type="pres">
      <dgm:prSet presAssocID="{9A8BE848-8DCE-436F-87A5-7A3CF4E85EE0}" presName="hierRoot2" presStyleCnt="0"/>
      <dgm:spPr/>
    </dgm:pt>
    <dgm:pt modelId="{E89D7B89-01D5-4D5F-9389-45DBEB72944F}" type="pres">
      <dgm:prSet presAssocID="{9A8BE848-8DCE-436F-87A5-7A3CF4E85EE0}" presName="composite2" presStyleCnt="0"/>
      <dgm:spPr/>
    </dgm:pt>
    <dgm:pt modelId="{7412EB74-C1FA-44A8-8FF5-364A93A6A4FA}" type="pres">
      <dgm:prSet presAssocID="{9A8BE848-8DCE-436F-87A5-7A3CF4E85EE0}" presName="background2" presStyleLbl="node2" presStyleIdx="0" presStyleCnt="2"/>
      <dgm:spPr>
        <a:ln w="12700">
          <a:solidFill>
            <a:schemeClr val="bg1"/>
          </a:solidFill>
        </a:ln>
      </dgm:spPr>
    </dgm:pt>
    <dgm:pt modelId="{74A53A16-1373-426F-85C6-BF42180FF925}" type="pres">
      <dgm:prSet presAssocID="{9A8BE848-8DCE-436F-87A5-7A3CF4E85EE0}" presName="text2" presStyleLbl="fgAcc2" presStyleIdx="0" presStyleCnt="2" custLinFactNeighborY="7259">
        <dgm:presLayoutVars>
          <dgm:chPref val="3"/>
        </dgm:presLayoutVars>
      </dgm:prSet>
      <dgm:spPr/>
      <dgm:t>
        <a:bodyPr/>
        <a:lstStyle/>
        <a:p>
          <a:endParaRPr lang="en-US"/>
        </a:p>
      </dgm:t>
    </dgm:pt>
    <dgm:pt modelId="{BE262A3B-8B92-4C8F-BE15-7DB703BD2011}" type="pres">
      <dgm:prSet presAssocID="{9A8BE848-8DCE-436F-87A5-7A3CF4E85EE0}" presName="hierChild3" presStyleCnt="0"/>
      <dgm:spPr/>
    </dgm:pt>
    <dgm:pt modelId="{F486DC52-DB60-4CC1-AE07-04E61A1AEAB2}" type="pres">
      <dgm:prSet presAssocID="{BDC97AA6-A5DF-4971-AA21-49C62C4B4CFE}" presName="Name17" presStyleLbl="parChTrans1D3" presStyleIdx="0" presStyleCnt="6"/>
      <dgm:spPr/>
      <dgm:t>
        <a:bodyPr/>
        <a:lstStyle/>
        <a:p>
          <a:endParaRPr lang="en-US"/>
        </a:p>
      </dgm:t>
    </dgm:pt>
    <dgm:pt modelId="{039C69B6-24EC-41F8-BE94-A18F6F0CD3E6}" type="pres">
      <dgm:prSet presAssocID="{B4DB24AE-2744-422F-91ED-CD8EB2389BFB}" presName="hierRoot3" presStyleCnt="0"/>
      <dgm:spPr/>
    </dgm:pt>
    <dgm:pt modelId="{F41F722B-F822-4D98-9158-42BE14E0DA5D}" type="pres">
      <dgm:prSet presAssocID="{B4DB24AE-2744-422F-91ED-CD8EB2389BFB}" presName="composite3" presStyleCnt="0"/>
      <dgm:spPr/>
    </dgm:pt>
    <dgm:pt modelId="{2548FD8D-B07E-40A1-896A-4E8F48DC4A51}" type="pres">
      <dgm:prSet presAssocID="{B4DB24AE-2744-422F-91ED-CD8EB2389BFB}" presName="background3" presStyleLbl="node3" presStyleIdx="0" presStyleCnt="6"/>
      <dgm:spPr>
        <a:ln w="12700">
          <a:solidFill>
            <a:schemeClr val="bg1"/>
          </a:solidFill>
        </a:ln>
      </dgm:spPr>
    </dgm:pt>
    <dgm:pt modelId="{1A05FF94-FD37-4FB5-9DEC-25189503A9FC}" type="pres">
      <dgm:prSet presAssocID="{B4DB24AE-2744-422F-91ED-CD8EB2389BFB}" presName="text3" presStyleLbl="fgAcc3" presStyleIdx="0" presStyleCnt="6" custLinFactNeighborY="7259">
        <dgm:presLayoutVars>
          <dgm:chPref val="3"/>
        </dgm:presLayoutVars>
      </dgm:prSet>
      <dgm:spPr/>
      <dgm:t>
        <a:bodyPr/>
        <a:lstStyle/>
        <a:p>
          <a:endParaRPr lang="en-US"/>
        </a:p>
      </dgm:t>
    </dgm:pt>
    <dgm:pt modelId="{034C1B75-EBAE-4AE3-B73A-836249727D0B}" type="pres">
      <dgm:prSet presAssocID="{B4DB24AE-2744-422F-91ED-CD8EB2389BFB}" presName="hierChild4" presStyleCnt="0"/>
      <dgm:spPr/>
    </dgm:pt>
    <dgm:pt modelId="{FBD09D36-7937-4B7E-9D77-D7AF9E783EFD}" type="pres">
      <dgm:prSet presAssocID="{A86B0D8D-F904-4C4B-95B6-7F7BDD43354E}" presName="Name17" presStyleLbl="parChTrans1D3" presStyleIdx="1" presStyleCnt="6"/>
      <dgm:spPr/>
      <dgm:t>
        <a:bodyPr/>
        <a:lstStyle/>
        <a:p>
          <a:endParaRPr lang="en-US"/>
        </a:p>
      </dgm:t>
    </dgm:pt>
    <dgm:pt modelId="{E95FBA60-2E7D-476D-B92C-98E99A026031}" type="pres">
      <dgm:prSet presAssocID="{9EFA112D-5CAE-45C5-8FE2-3C0C46061EFB}" presName="hierRoot3" presStyleCnt="0"/>
      <dgm:spPr/>
    </dgm:pt>
    <dgm:pt modelId="{D6061F05-A19C-46E3-9F20-6A29B755FD4C}" type="pres">
      <dgm:prSet presAssocID="{9EFA112D-5CAE-45C5-8FE2-3C0C46061EFB}" presName="composite3" presStyleCnt="0"/>
      <dgm:spPr/>
    </dgm:pt>
    <dgm:pt modelId="{38678C19-117B-409F-B3C6-0372BC045A26}" type="pres">
      <dgm:prSet presAssocID="{9EFA112D-5CAE-45C5-8FE2-3C0C46061EFB}" presName="background3" presStyleLbl="node3" presStyleIdx="1" presStyleCnt="6"/>
      <dgm:spPr>
        <a:ln w="12700">
          <a:solidFill>
            <a:schemeClr val="bg1"/>
          </a:solidFill>
        </a:ln>
      </dgm:spPr>
    </dgm:pt>
    <dgm:pt modelId="{4F9DECD8-C5B0-4117-A1E8-79E79200DB00}" type="pres">
      <dgm:prSet presAssocID="{9EFA112D-5CAE-45C5-8FE2-3C0C46061EFB}" presName="text3" presStyleLbl="fgAcc3" presStyleIdx="1" presStyleCnt="6" custLinFactNeighborY="7259">
        <dgm:presLayoutVars>
          <dgm:chPref val="3"/>
        </dgm:presLayoutVars>
      </dgm:prSet>
      <dgm:spPr/>
      <dgm:t>
        <a:bodyPr/>
        <a:lstStyle/>
        <a:p>
          <a:endParaRPr lang="en-US"/>
        </a:p>
      </dgm:t>
    </dgm:pt>
    <dgm:pt modelId="{5584758A-D04A-47D5-8814-CC4F2BBB797C}" type="pres">
      <dgm:prSet presAssocID="{9EFA112D-5CAE-45C5-8FE2-3C0C46061EFB}" presName="hierChild4" presStyleCnt="0"/>
      <dgm:spPr/>
    </dgm:pt>
    <dgm:pt modelId="{CA67823D-8CFB-4456-AB2F-CD5FC4F74AA9}" type="pres">
      <dgm:prSet presAssocID="{0E4943F6-F7B6-4273-95A3-E20A39F7692D}" presName="Name17" presStyleLbl="parChTrans1D3" presStyleIdx="2" presStyleCnt="6"/>
      <dgm:spPr/>
      <dgm:t>
        <a:bodyPr/>
        <a:lstStyle/>
        <a:p>
          <a:endParaRPr lang="en-US"/>
        </a:p>
      </dgm:t>
    </dgm:pt>
    <dgm:pt modelId="{7EB4C5DA-7AA4-4B96-BA53-E35C54B4B01B}" type="pres">
      <dgm:prSet presAssocID="{BB031171-594A-4FE8-9838-4F2B1A2EA8F3}" presName="hierRoot3" presStyleCnt="0"/>
      <dgm:spPr/>
    </dgm:pt>
    <dgm:pt modelId="{9CE959E1-BC04-4197-85EA-69390B59AD93}" type="pres">
      <dgm:prSet presAssocID="{BB031171-594A-4FE8-9838-4F2B1A2EA8F3}" presName="composite3" presStyleCnt="0"/>
      <dgm:spPr/>
    </dgm:pt>
    <dgm:pt modelId="{735B13D8-B3EA-423E-AABB-E8CA141682E7}" type="pres">
      <dgm:prSet presAssocID="{BB031171-594A-4FE8-9838-4F2B1A2EA8F3}" presName="background3" presStyleLbl="node3" presStyleIdx="2" presStyleCnt="6"/>
      <dgm:spPr>
        <a:ln w="12700">
          <a:solidFill>
            <a:schemeClr val="bg1"/>
          </a:solidFill>
        </a:ln>
      </dgm:spPr>
    </dgm:pt>
    <dgm:pt modelId="{0573DA05-B3DB-40E7-BDAE-00DEBCBD11F8}" type="pres">
      <dgm:prSet presAssocID="{BB031171-594A-4FE8-9838-4F2B1A2EA8F3}" presName="text3" presStyleLbl="fgAcc3" presStyleIdx="2" presStyleCnt="6" custLinFactNeighborY="7259">
        <dgm:presLayoutVars>
          <dgm:chPref val="3"/>
        </dgm:presLayoutVars>
      </dgm:prSet>
      <dgm:spPr/>
      <dgm:t>
        <a:bodyPr/>
        <a:lstStyle/>
        <a:p>
          <a:endParaRPr lang="en-US"/>
        </a:p>
      </dgm:t>
    </dgm:pt>
    <dgm:pt modelId="{3BDBAE94-E2B2-4AC9-90F9-472B99DA00B2}" type="pres">
      <dgm:prSet presAssocID="{BB031171-594A-4FE8-9838-4F2B1A2EA8F3}" presName="hierChild4" presStyleCnt="0"/>
      <dgm:spPr/>
    </dgm:pt>
    <dgm:pt modelId="{48B3BA40-A26A-47EE-A752-6ACB39245F74}" type="pres">
      <dgm:prSet presAssocID="{D2739B93-B5B8-46D2-B602-7D6882885DCF}" presName="Name10" presStyleLbl="parChTrans1D2" presStyleIdx="1" presStyleCnt="2"/>
      <dgm:spPr/>
      <dgm:t>
        <a:bodyPr/>
        <a:lstStyle/>
        <a:p>
          <a:endParaRPr lang="en-US"/>
        </a:p>
      </dgm:t>
    </dgm:pt>
    <dgm:pt modelId="{733FE433-9F3E-4D74-8EAA-37DA9FCEEAF0}" type="pres">
      <dgm:prSet presAssocID="{F357DC56-5615-4196-A027-224167F777E9}" presName="hierRoot2" presStyleCnt="0"/>
      <dgm:spPr/>
    </dgm:pt>
    <dgm:pt modelId="{ED1CF6BA-0889-4389-8D55-2C584D567F66}" type="pres">
      <dgm:prSet presAssocID="{F357DC56-5615-4196-A027-224167F777E9}" presName="composite2" presStyleCnt="0"/>
      <dgm:spPr/>
    </dgm:pt>
    <dgm:pt modelId="{0143BB92-0D33-4084-B361-0327CC2AA5FC}" type="pres">
      <dgm:prSet presAssocID="{F357DC56-5615-4196-A027-224167F777E9}" presName="background2" presStyleLbl="node2" presStyleIdx="1" presStyleCnt="2"/>
      <dgm:spPr/>
    </dgm:pt>
    <dgm:pt modelId="{7D9678A2-42EB-4CB5-BD75-E557872A805B}" type="pres">
      <dgm:prSet presAssocID="{F357DC56-5615-4196-A027-224167F777E9}" presName="text2" presStyleLbl="fgAcc2" presStyleIdx="1" presStyleCnt="2">
        <dgm:presLayoutVars>
          <dgm:chPref val="3"/>
        </dgm:presLayoutVars>
      </dgm:prSet>
      <dgm:spPr/>
      <dgm:t>
        <a:bodyPr/>
        <a:lstStyle/>
        <a:p>
          <a:endParaRPr lang="en-US"/>
        </a:p>
      </dgm:t>
    </dgm:pt>
    <dgm:pt modelId="{75C56BB0-F5F3-46E3-A54B-562664980B6C}" type="pres">
      <dgm:prSet presAssocID="{F357DC56-5615-4196-A027-224167F777E9}" presName="hierChild3" presStyleCnt="0"/>
      <dgm:spPr/>
    </dgm:pt>
    <dgm:pt modelId="{4B24B48D-35D9-4522-939E-9852B4BCBA13}" type="pres">
      <dgm:prSet presAssocID="{5A95788E-5321-469E-9139-5A6EAB98687C}" presName="Name17" presStyleLbl="parChTrans1D3" presStyleIdx="3" presStyleCnt="6"/>
      <dgm:spPr/>
      <dgm:t>
        <a:bodyPr/>
        <a:lstStyle/>
        <a:p>
          <a:endParaRPr lang="en-US"/>
        </a:p>
      </dgm:t>
    </dgm:pt>
    <dgm:pt modelId="{A8C17938-302F-4A79-A77A-B1B5993EB80D}" type="pres">
      <dgm:prSet presAssocID="{230F8F8E-DCA5-41C8-8281-A0383EED7991}" presName="hierRoot3" presStyleCnt="0"/>
      <dgm:spPr/>
    </dgm:pt>
    <dgm:pt modelId="{60CD0701-DD84-49B3-B1E7-6E42C4B3C4F3}" type="pres">
      <dgm:prSet presAssocID="{230F8F8E-DCA5-41C8-8281-A0383EED7991}" presName="composite3" presStyleCnt="0"/>
      <dgm:spPr/>
    </dgm:pt>
    <dgm:pt modelId="{070AEBDD-069F-418C-89DD-4E90E00B7DC0}" type="pres">
      <dgm:prSet presAssocID="{230F8F8E-DCA5-41C8-8281-A0383EED7991}" presName="background3" presStyleLbl="node3" presStyleIdx="3" presStyleCnt="6"/>
      <dgm:spPr/>
    </dgm:pt>
    <dgm:pt modelId="{544362DE-B341-4B8C-8479-B6FD6D3DC2B9}" type="pres">
      <dgm:prSet presAssocID="{230F8F8E-DCA5-41C8-8281-A0383EED7991}" presName="text3" presStyleLbl="fgAcc3" presStyleIdx="3" presStyleCnt="6">
        <dgm:presLayoutVars>
          <dgm:chPref val="3"/>
        </dgm:presLayoutVars>
      </dgm:prSet>
      <dgm:spPr/>
      <dgm:t>
        <a:bodyPr/>
        <a:lstStyle/>
        <a:p>
          <a:endParaRPr lang="en-US"/>
        </a:p>
      </dgm:t>
    </dgm:pt>
    <dgm:pt modelId="{FC58B906-E77B-4EF8-B5D1-28D8CDFE546D}" type="pres">
      <dgm:prSet presAssocID="{230F8F8E-DCA5-41C8-8281-A0383EED7991}" presName="hierChild4" presStyleCnt="0"/>
      <dgm:spPr/>
    </dgm:pt>
    <dgm:pt modelId="{30704BE4-04CC-4D7E-A34F-B5FC5C1C3CDE}" type="pres">
      <dgm:prSet presAssocID="{CAC38AAC-1B32-43D6-8A89-57E8B47C69BE}" presName="Name17" presStyleLbl="parChTrans1D3" presStyleIdx="4" presStyleCnt="6"/>
      <dgm:spPr/>
      <dgm:t>
        <a:bodyPr/>
        <a:lstStyle/>
        <a:p>
          <a:endParaRPr lang="en-US"/>
        </a:p>
      </dgm:t>
    </dgm:pt>
    <dgm:pt modelId="{CB132238-2F14-454A-B39B-99C87592ED21}" type="pres">
      <dgm:prSet presAssocID="{DF0AC8F6-F953-42BD-992D-2229BA0B6F39}" presName="hierRoot3" presStyleCnt="0"/>
      <dgm:spPr/>
    </dgm:pt>
    <dgm:pt modelId="{065C10E1-B0EC-40C0-949B-38B9B9D3E559}" type="pres">
      <dgm:prSet presAssocID="{DF0AC8F6-F953-42BD-992D-2229BA0B6F39}" presName="composite3" presStyleCnt="0"/>
      <dgm:spPr/>
    </dgm:pt>
    <dgm:pt modelId="{F0997160-0CA1-4FD5-AC04-4E6CCC1503BD}" type="pres">
      <dgm:prSet presAssocID="{DF0AC8F6-F953-42BD-992D-2229BA0B6F39}" presName="background3" presStyleLbl="node3" presStyleIdx="4" presStyleCnt="6"/>
      <dgm:spPr/>
    </dgm:pt>
    <dgm:pt modelId="{438119C4-9178-4428-88D8-E75F445B78DD}" type="pres">
      <dgm:prSet presAssocID="{DF0AC8F6-F953-42BD-992D-2229BA0B6F39}" presName="text3" presStyleLbl="fgAcc3" presStyleIdx="4" presStyleCnt="6">
        <dgm:presLayoutVars>
          <dgm:chPref val="3"/>
        </dgm:presLayoutVars>
      </dgm:prSet>
      <dgm:spPr/>
      <dgm:t>
        <a:bodyPr/>
        <a:lstStyle/>
        <a:p>
          <a:endParaRPr lang="en-US"/>
        </a:p>
      </dgm:t>
    </dgm:pt>
    <dgm:pt modelId="{A6D14362-90C7-4A5C-98EE-F2E22B0F75AD}" type="pres">
      <dgm:prSet presAssocID="{DF0AC8F6-F953-42BD-992D-2229BA0B6F39}" presName="hierChild4" presStyleCnt="0"/>
      <dgm:spPr/>
    </dgm:pt>
    <dgm:pt modelId="{774C64A3-131C-427D-9E71-F0CBCF8D3695}" type="pres">
      <dgm:prSet presAssocID="{41C35821-8BEC-40D9-8BE7-C729ADFBB6B9}" presName="Name17" presStyleLbl="parChTrans1D3" presStyleIdx="5" presStyleCnt="6"/>
      <dgm:spPr/>
      <dgm:t>
        <a:bodyPr/>
        <a:lstStyle/>
        <a:p>
          <a:endParaRPr lang="en-US"/>
        </a:p>
      </dgm:t>
    </dgm:pt>
    <dgm:pt modelId="{7D086B6E-AD0F-4062-9B9F-45D857C2200C}" type="pres">
      <dgm:prSet presAssocID="{0C2E54B2-9D92-49BB-94C9-5B6E0BA8EDFD}" presName="hierRoot3" presStyleCnt="0"/>
      <dgm:spPr/>
    </dgm:pt>
    <dgm:pt modelId="{97E92173-62C6-4514-9489-C35EF4588986}" type="pres">
      <dgm:prSet presAssocID="{0C2E54B2-9D92-49BB-94C9-5B6E0BA8EDFD}" presName="composite3" presStyleCnt="0"/>
      <dgm:spPr/>
    </dgm:pt>
    <dgm:pt modelId="{EF479345-DC97-4959-98BF-12A7B94BDFB1}" type="pres">
      <dgm:prSet presAssocID="{0C2E54B2-9D92-49BB-94C9-5B6E0BA8EDFD}" presName="background3" presStyleLbl="node3" presStyleIdx="5" presStyleCnt="6"/>
      <dgm:spPr/>
    </dgm:pt>
    <dgm:pt modelId="{65E72A2B-E842-4F36-901E-31B8D4E2F3D5}" type="pres">
      <dgm:prSet presAssocID="{0C2E54B2-9D92-49BB-94C9-5B6E0BA8EDFD}" presName="text3" presStyleLbl="fgAcc3" presStyleIdx="5" presStyleCnt="6">
        <dgm:presLayoutVars>
          <dgm:chPref val="3"/>
        </dgm:presLayoutVars>
      </dgm:prSet>
      <dgm:spPr/>
      <dgm:t>
        <a:bodyPr/>
        <a:lstStyle/>
        <a:p>
          <a:endParaRPr lang="en-US"/>
        </a:p>
      </dgm:t>
    </dgm:pt>
    <dgm:pt modelId="{02D62CB3-C6B5-4820-8588-E012B91C4EBC}" type="pres">
      <dgm:prSet presAssocID="{0C2E54B2-9D92-49BB-94C9-5B6E0BA8EDFD}" presName="hierChild4" presStyleCnt="0"/>
      <dgm:spPr/>
    </dgm:pt>
  </dgm:ptLst>
  <dgm:cxnLst>
    <dgm:cxn modelId="{E498984F-78BF-4C11-B75B-863A44A29904}" type="presOf" srcId="{DF0AC8F6-F953-42BD-992D-2229BA0B6F39}" destId="{438119C4-9178-4428-88D8-E75F445B78DD}" srcOrd="0" destOrd="0" presId="urn:microsoft.com/office/officeart/2005/8/layout/hierarchy1"/>
    <dgm:cxn modelId="{47D3A2B7-D011-4148-8B69-1C7F8653040E}" type="presOf" srcId="{BB031171-594A-4FE8-9838-4F2B1A2EA8F3}" destId="{0573DA05-B3DB-40E7-BDAE-00DEBCBD11F8}" srcOrd="0" destOrd="0" presId="urn:microsoft.com/office/officeart/2005/8/layout/hierarchy1"/>
    <dgm:cxn modelId="{3B13C51F-F928-4C68-AA43-8BC459DB5F0A}" srcId="{7A09707F-FBBD-4341-AEF4-671E9ECCE7EF}" destId="{8957EC4E-FD2A-45DA-97F9-7277A1FB662C}" srcOrd="0" destOrd="0" parTransId="{6C7B7A99-873D-419A-8E22-5590DC5C70DE}" sibTransId="{EEC91F78-6217-459C-9516-885C0CC63587}"/>
    <dgm:cxn modelId="{0161B7C3-EC3F-441D-A29A-0D8E6C34B558}" type="presOf" srcId="{7A09707F-FBBD-4341-AEF4-671E9ECCE7EF}" destId="{86723C88-E305-48AD-8D09-952D68D10D71}" srcOrd="0" destOrd="0" presId="urn:microsoft.com/office/officeart/2005/8/layout/hierarchy1"/>
    <dgm:cxn modelId="{BF984B27-AE0D-40BF-8909-A00FDF630138}" type="presOf" srcId="{BDC97AA6-A5DF-4971-AA21-49C62C4B4CFE}" destId="{F486DC52-DB60-4CC1-AE07-04E61A1AEAB2}" srcOrd="0" destOrd="0" presId="urn:microsoft.com/office/officeart/2005/8/layout/hierarchy1"/>
    <dgm:cxn modelId="{0C46C139-FC3F-452E-A257-077E7F9D45A8}" type="presOf" srcId="{FF1CC51E-2C73-4AC3-B1B5-9F7A49B50C8A}" destId="{A5BE1179-BC3F-4A64-B9C9-1500780815B9}" srcOrd="0" destOrd="0" presId="urn:microsoft.com/office/officeart/2005/8/layout/hierarchy1"/>
    <dgm:cxn modelId="{9E32AAF2-A3D0-413D-B831-4F6C8777B959}" srcId="{F357DC56-5615-4196-A027-224167F777E9}" destId="{230F8F8E-DCA5-41C8-8281-A0383EED7991}" srcOrd="0" destOrd="0" parTransId="{5A95788E-5321-469E-9139-5A6EAB98687C}" sibTransId="{57E3750A-C9B4-4D77-8770-3A7BFE1588DA}"/>
    <dgm:cxn modelId="{AF312EA5-D593-45BA-914A-EE7CF391FF9C}" type="presOf" srcId="{5A95788E-5321-469E-9139-5A6EAB98687C}" destId="{4B24B48D-35D9-4522-939E-9852B4BCBA13}" srcOrd="0" destOrd="0" presId="urn:microsoft.com/office/officeart/2005/8/layout/hierarchy1"/>
    <dgm:cxn modelId="{632CA4CC-545B-4A2B-AA42-5A5A0F3B51B2}" type="presOf" srcId="{230F8F8E-DCA5-41C8-8281-A0383EED7991}" destId="{544362DE-B341-4B8C-8479-B6FD6D3DC2B9}" srcOrd="0" destOrd="0" presId="urn:microsoft.com/office/officeart/2005/8/layout/hierarchy1"/>
    <dgm:cxn modelId="{9DCE1A37-6657-4220-99DB-DFEDC4890EDC}" srcId="{8957EC4E-FD2A-45DA-97F9-7277A1FB662C}" destId="{F357DC56-5615-4196-A027-224167F777E9}" srcOrd="1" destOrd="0" parTransId="{D2739B93-B5B8-46D2-B602-7D6882885DCF}" sibTransId="{421DED42-9369-4DED-BE03-CDFE2B991E1C}"/>
    <dgm:cxn modelId="{B729E08C-6785-4EDB-8715-F3BD997DE32B}" type="presOf" srcId="{F357DC56-5615-4196-A027-224167F777E9}" destId="{7D9678A2-42EB-4CB5-BD75-E557872A805B}" srcOrd="0" destOrd="0" presId="urn:microsoft.com/office/officeart/2005/8/layout/hierarchy1"/>
    <dgm:cxn modelId="{6F1121AD-5292-42D3-B87E-BCDA7D972906}" type="presOf" srcId="{9EFA112D-5CAE-45C5-8FE2-3C0C46061EFB}" destId="{4F9DECD8-C5B0-4117-A1E8-79E79200DB00}" srcOrd="0" destOrd="0" presId="urn:microsoft.com/office/officeart/2005/8/layout/hierarchy1"/>
    <dgm:cxn modelId="{E4C44889-8176-4894-8AE5-4E8CE0FB20E1}" srcId="{8957EC4E-FD2A-45DA-97F9-7277A1FB662C}" destId="{9A8BE848-8DCE-436F-87A5-7A3CF4E85EE0}" srcOrd="0" destOrd="0" parTransId="{FF1CC51E-2C73-4AC3-B1B5-9F7A49B50C8A}" sibTransId="{51C24C87-7A2F-4BC7-8A99-829CA30727BA}"/>
    <dgm:cxn modelId="{E93C264E-DB82-452B-A8EC-8298D8AC541A}" srcId="{F357DC56-5615-4196-A027-224167F777E9}" destId="{DF0AC8F6-F953-42BD-992D-2229BA0B6F39}" srcOrd="1" destOrd="0" parTransId="{CAC38AAC-1B32-43D6-8A89-57E8B47C69BE}" sibTransId="{27E192DD-23A9-4559-8D91-A886AEAE7800}"/>
    <dgm:cxn modelId="{A67B130E-CBA2-4D54-9B2F-613CB32C2257}" type="presOf" srcId="{CAC38AAC-1B32-43D6-8A89-57E8B47C69BE}" destId="{30704BE4-04CC-4D7E-A34F-B5FC5C1C3CDE}" srcOrd="0" destOrd="0" presId="urn:microsoft.com/office/officeart/2005/8/layout/hierarchy1"/>
    <dgm:cxn modelId="{75918484-D4A0-4ACA-9AFF-BF7C59604FF1}" type="presOf" srcId="{9A8BE848-8DCE-436F-87A5-7A3CF4E85EE0}" destId="{74A53A16-1373-426F-85C6-BF42180FF925}" srcOrd="0" destOrd="0" presId="urn:microsoft.com/office/officeart/2005/8/layout/hierarchy1"/>
    <dgm:cxn modelId="{0875F8E8-211C-482B-BE19-326C71AA478D}" type="presOf" srcId="{D2739B93-B5B8-46D2-B602-7D6882885DCF}" destId="{48B3BA40-A26A-47EE-A752-6ACB39245F74}" srcOrd="0" destOrd="0" presId="urn:microsoft.com/office/officeart/2005/8/layout/hierarchy1"/>
    <dgm:cxn modelId="{64279DD6-9B81-42EF-85A0-8C93A598C790}" srcId="{9A8BE848-8DCE-436F-87A5-7A3CF4E85EE0}" destId="{B4DB24AE-2744-422F-91ED-CD8EB2389BFB}" srcOrd="0" destOrd="0" parTransId="{BDC97AA6-A5DF-4971-AA21-49C62C4B4CFE}" sibTransId="{50D19D15-B0EC-493E-B5A9-C96B7F6C12B3}"/>
    <dgm:cxn modelId="{440F62D5-3AB7-4280-B03B-699089F614B8}" type="presOf" srcId="{B4DB24AE-2744-422F-91ED-CD8EB2389BFB}" destId="{1A05FF94-FD37-4FB5-9DEC-25189503A9FC}" srcOrd="0" destOrd="0" presId="urn:microsoft.com/office/officeart/2005/8/layout/hierarchy1"/>
    <dgm:cxn modelId="{2B68BE63-C2BE-4A67-8B8D-631E040BC43C}" type="presOf" srcId="{0C2E54B2-9D92-49BB-94C9-5B6E0BA8EDFD}" destId="{65E72A2B-E842-4F36-901E-31B8D4E2F3D5}" srcOrd="0" destOrd="0" presId="urn:microsoft.com/office/officeart/2005/8/layout/hierarchy1"/>
    <dgm:cxn modelId="{78DE6921-86F8-4FEB-AF0E-7B71E402C7BB}" srcId="{9A8BE848-8DCE-436F-87A5-7A3CF4E85EE0}" destId="{9EFA112D-5CAE-45C5-8FE2-3C0C46061EFB}" srcOrd="1" destOrd="0" parTransId="{A86B0D8D-F904-4C4B-95B6-7F7BDD43354E}" sibTransId="{4F7B3EEB-A36E-4AB4-94A7-2AB28627B560}"/>
    <dgm:cxn modelId="{57CEE42B-8451-4BF6-A483-E2B5B6344EA0}" type="presOf" srcId="{0E4943F6-F7B6-4273-95A3-E20A39F7692D}" destId="{CA67823D-8CFB-4456-AB2F-CD5FC4F74AA9}" srcOrd="0" destOrd="0" presId="urn:microsoft.com/office/officeart/2005/8/layout/hierarchy1"/>
    <dgm:cxn modelId="{EFAF7611-E106-473B-A9CF-AE2657A20EDB}" type="presOf" srcId="{41C35821-8BEC-40D9-8BE7-C729ADFBB6B9}" destId="{774C64A3-131C-427D-9E71-F0CBCF8D3695}" srcOrd="0" destOrd="0" presId="urn:microsoft.com/office/officeart/2005/8/layout/hierarchy1"/>
    <dgm:cxn modelId="{1528FE6F-849F-4863-97EA-7F3CE3836A91}" srcId="{F357DC56-5615-4196-A027-224167F777E9}" destId="{0C2E54B2-9D92-49BB-94C9-5B6E0BA8EDFD}" srcOrd="2" destOrd="0" parTransId="{41C35821-8BEC-40D9-8BE7-C729ADFBB6B9}" sibTransId="{190A3234-0D3E-44AE-BAED-E019C0F5D6D7}"/>
    <dgm:cxn modelId="{26DE592B-7B17-490E-83DC-C068ABEC5D40}" type="presOf" srcId="{8957EC4E-FD2A-45DA-97F9-7277A1FB662C}" destId="{5F7FF1A9-E91D-499E-A2A7-4FD566C330AA}" srcOrd="0" destOrd="0" presId="urn:microsoft.com/office/officeart/2005/8/layout/hierarchy1"/>
    <dgm:cxn modelId="{D076B6AE-387E-46EE-A326-194D5FB24E41}" type="presOf" srcId="{A86B0D8D-F904-4C4B-95B6-7F7BDD43354E}" destId="{FBD09D36-7937-4B7E-9D77-D7AF9E783EFD}" srcOrd="0" destOrd="0" presId="urn:microsoft.com/office/officeart/2005/8/layout/hierarchy1"/>
    <dgm:cxn modelId="{44FB8418-7A5E-4691-B4AE-EA71D926A41D}" srcId="{9A8BE848-8DCE-436F-87A5-7A3CF4E85EE0}" destId="{BB031171-594A-4FE8-9838-4F2B1A2EA8F3}" srcOrd="2" destOrd="0" parTransId="{0E4943F6-F7B6-4273-95A3-E20A39F7692D}" sibTransId="{D1DAF65E-3C6F-473E-AD5E-8791281C4EE1}"/>
    <dgm:cxn modelId="{6CA8DB02-75A7-402D-B02A-A858C23892BB}" type="presParOf" srcId="{86723C88-E305-48AD-8D09-952D68D10D71}" destId="{9A22F7E9-F0B4-40AD-848B-10F425D34CA7}" srcOrd="0" destOrd="0" presId="urn:microsoft.com/office/officeart/2005/8/layout/hierarchy1"/>
    <dgm:cxn modelId="{B6043855-D982-4931-BAEA-CE3420861F86}" type="presParOf" srcId="{9A22F7E9-F0B4-40AD-848B-10F425D34CA7}" destId="{BC44C5B7-474D-4837-8C01-C00B00B6902D}" srcOrd="0" destOrd="0" presId="urn:microsoft.com/office/officeart/2005/8/layout/hierarchy1"/>
    <dgm:cxn modelId="{2F7A4C4E-476D-41B1-B593-4A2333FF6AE0}" type="presParOf" srcId="{BC44C5B7-474D-4837-8C01-C00B00B6902D}" destId="{DC6C126E-F040-43C8-9BE5-932189AA8E2F}" srcOrd="0" destOrd="0" presId="urn:microsoft.com/office/officeart/2005/8/layout/hierarchy1"/>
    <dgm:cxn modelId="{319E6DDF-65B1-47D4-B7B8-B674EF246A40}" type="presParOf" srcId="{BC44C5B7-474D-4837-8C01-C00B00B6902D}" destId="{5F7FF1A9-E91D-499E-A2A7-4FD566C330AA}" srcOrd="1" destOrd="0" presId="urn:microsoft.com/office/officeart/2005/8/layout/hierarchy1"/>
    <dgm:cxn modelId="{22F0F0B2-8BD8-4833-A931-43F2FC3A309F}" type="presParOf" srcId="{9A22F7E9-F0B4-40AD-848B-10F425D34CA7}" destId="{75E998BB-6406-4E17-9828-A09DDC2F4E76}" srcOrd="1" destOrd="0" presId="urn:microsoft.com/office/officeart/2005/8/layout/hierarchy1"/>
    <dgm:cxn modelId="{EA8729B3-E37B-4D83-9025-C5EC20248457}" type="presParOf" srcId="{75E998BB-6406-4E17-9828-A09DDC2F4E76}" destId="{A5BE1179-BC3F-4A64-B9C9-1500780815B9}" srcOrd="0" destOrd="0" presId="urn:microsoft.com/office/officeart/2005/8/layout/hierarchy1"/>
    <dgm:cxn modelId="{FA039D2A-110E-4B03-BD7F-2DD733C6C380}" type="presParOf" srcId="{75E998BB-6406-4E17-9828-A09DDC2F4E76}" destId="{2B9F1995-9186-4F85-86D4-7B9E8619D2BB}" srcOrd="1" destOrd="0" presId="urn:microsoft.com/office/officeart/2005/8/layout/hierarchy1"/>
    <dgm:cxn modelId="{B886FD6B-FB7C-4FD1-ACE8-3C973E1397E2}" type="presParOf" srcId="{2B9F1995-9186-4F85-86D4-7B9E8619D2BB}" destId="{E89D7B89-01D5-4D5F-9389-45DBEB72944F}" srcOrd="0" destOrd="0" presId="urn:microsoft.com/office/officeart/2005/8/layout/hierarchy1"/>
    <dgm:cxn modelId="{68812435-0CB4-433B-A9B2-823BF6DDFED1}" type="presParOf" srcId="{E89D7B89-01D5-4D5F-9389-45DBEB72944F}" destId="{7412EB74-C1FA-44A8-8FF5-364A93A6A4FA}" srcOrd="0" destOrd="0" presId="urn:microsoft.com/office/officeart/2005/8/layout/hierarchy1"/>
    <dgm:cxn modelId="{49F78AFB-FD3A-41CA-A36D-4A3D886A9628}" type="presParOf" srcId="{E89D7B89-01D5-4D5F-9389-45DBEB72944F}" destId="{74A53A16-1373-426F-85C6-BF42180FF925}" srcOrd="1" destOrd="0" presId="urn:microsoft.com/office/officeart/2005/8/layout/hierarchy1"/>
    <dgm:cxn modelId="{A537FEF9-09F4-4546-9657-81B5182A0DC8}" type="presParOf" srcId="{2B9F1995-9186-4F85-86D4-7B9E8619D2BB}" destId="{BE262A3B-8B92-4C8F-BE15-7DB703BD2011}" srcOrd="1" destOrd="0" presId="urn:microsoft.com/office/officeart/2005/8/layout/hierarchy1"/>
    <dgm:cxn modelId="{2BC7B693-D4C0-4310-BDAB-5649D19A0AE7}" type="presParOf" srcId="{BE262A3B-8B92-4C8F-BE15-7DB703BD2011}" destId="{F486DC52-DB60-4CC1-AE07-04E61A1AEAB2}" srcOrd="0" destOrd="0" presId="urn:microsoft.com/office/officeart/2005/8/layout/hierarchy1"/>
    <dgm:cxn modelId="{EFABA063-6F6C-4778-A9E5-7B122CD8F9C6}" type="presParOf" srcId="{BE262A3B-8B92-4C8F-BE15-7DB703BD2011}" destId="{039C69B6-24EC-41F8-BE94-A18F6F0CD3E6}" srcOrd="1" destOrd="0" presId="urn:microsoft.com/office/officeart/2005/8/layout/hierarchy1"/>
    <dgm:cxn modelId="{7B035712-3EB0-401F-911C-5EB809B7C78C}" type="presParOf" srcId="{039C69B6-24EC-41F8-BE94-A18F6F0CD3E6}" destId="{F41F722B-F822-4D98-9158-42BE14E0DA5D}" srcOrd="0" destOrd="0" presId="urn:microsoft.com/office/officeart/2005/8/layout/hierarchy1"/>
    <dgm:cxn modelId="{5CDFCFB8-E486-45C5-AA7A-7FD8A59156CF}" type="presParOf" srcId="{F41F722B-F822-4D98-9158-42BE14E0DA5D}" destId="{2548FD8D-B07E-40A1-896A-4E8F48DC4A51}" srcOrd="0" destOrd="0" presId="urn:microsoft.com/office/officeart/2005/8/layout/hierarchy1"/>
    <dgm:cxn modelId="{8495D86E-B87A-4730-9F68-2B8848B67E81}" type="presParOf" srcId="{F41F722B-F822-4D98-9158-42BE14E0DA5D}" destId="{1A05FF94-FD37-4FB5-9DEC-25189503A9FC}" srcOrd="1" destOrd="0" presId="urn:microsoft.com/office/officeart/2005/8/layout/hierarchy1"/>
    <dgm:cxn modelId="{19BECEA8-27F9-48B9-A450-121C13A216A8}" type="presParOf" srcId="{039C69B6-24EC-41F8-BE94-A18F6F0CD3E6}" destId="{034C1B75-EBAE-4AE3-B73A-836249727D0B}" srcOrd="1" destOrd="0" presId="urn:microsoft.com/office/officeart/2005/8/layout/hierarchy1"/>
    <dgm:cxn modelId="{99B0B146-4A9D-4534-ADBF-32E644EFA00A}" type="presParOf" srcId="{BE262A3B-8B92-4C8F-BE15-7DB703BD2011}" destId="{FBD09D36-7937-4B7E-9D77-D7AF9E783EFD}" srcOrd="2" destOrd="0" presId="urn:microsoft.com/office/officeart/2005/8/layout/hierarchy1"/>
    <dgm:cxn modelId="{E1CC11BC-4FA2-4E95-817E-754B0CB2555A}" type="presParOf" srcId="{BE262A3B-8B92-4C8F-BE15-7DB703BD2011}" destId="{E95FBA60-2E7D-476D-B92C-98E99A026031}" srcOrd="3" destOrd="0" presId="urn:microsoft.com/office/officeart/2005/8/layout/hierarchy1"/>
    <dgm:cxn modelId="{7101DAC3-2D43-442C-AC36-041EBB2FE894}" type="presParOf" srcId="{E95FBA60-2E7D-476D-B92C-98E99A026031}" destId="{D6061F05-A19C-46E3-9F20-6A29B755FD4C}" srcOrd="0" destOrd="0" presId="urn:microsoft.com/office/officeart/2005/8/layout/hierarchy1"/>
    <dgm:cxn modelId="{AE7443F2-BBBB-46F2-8DB0-FE406BB54618}" type="presParOf" srcId="{D6061F05-A19C-46E3-9F20-6A29B755FD4C}" destId="{38678C19-117B-409F-B3C6-0372BC045A26}" srcOrd="0" destOrd="0" presId="urn:microsoft.com/office/officeart/2005/8/layout/hierarchy1"/>
    <dgm:cxn modelId="{0E73365A-171F-439F-89FC-13FB90EA0C37}" type="presParOf" srcId="{D6061F05-A19C-46E3-9F20-6A29B755FD4C}" destId="{4F9DECD8-C5B0-4117-A1E8-79E79200DB00}" srcOrd="1" destOrd="0" presId="urn:microsoft.com/office/officeart/2005/8/layout/hierarchy1"/>
    <dgm:cxn modelId="{82F2CC98-5EA2-4275-8FDC-C7807E356A9A}" type="presParOf" srcId="{E95FBA60-2E7D-476D-B92C-98E99A026031}" destId="{5584758A-D04A-47D5-8814-CC4F2BBB797C}" srcOrd="1" destOrd="0" presId="urn:microsoft.com/office/officeart/2005/8/layout/hierarchy1"/>
    <dgm:cxn modelId="{6C4372BB-77A3-4D75-BE91-7C66EA01FEE9}" type="presParOf" srcId="{BE262A3B-8B92-4C8F-BE15-7DB703BD2011}" destId="{CA67823D-8CFB-4456-AB2F-CD5FC4F74AA9}" srcOrd="4" destOrd="0" presId="urn:microsoft.com/office/officeart/2005/8/layout/hierarchy1"/>
    <dgm:cxn modelId="{AD864213-3A08-486B-9D5B-456C39CC4DB5}" type="presParOf" srcId="{BE262A3B-8B92-4C8F-BE15-7DB703BD2011}" destId="{7EB4C5DA-7AA4-4B96-BA53-E35C54B4B01B}" srcOrd="5" destOrd="0" presId="urn:microsoft.com/office/officeart/2005/8/layout/hierarchy1"/>
    <dgm:cxn modelId="{89ED2604-B5E4-4A4B-9833-C9DC0B5D97A8}" type="presParOf" srcId="{7EB4C5DA-7AA4-4B96-BA53-E35C54B4B01B}" destId="{9CE959E1-BC04-4197-85EA-69390B59AD93}" srcOrd="0" destOrd="0" presId="urn:microsoft.com/office/officeart/2005/8/layout/hierarchy1"/>
    <dgm:cxn modelId="{D81BF4C0-F985-472F-B465-6A4E9D22836A}" type="presParOf" srcId="{9CE959E1-BC04-4197-85EA-69390B59AD93}" destId="{735B13D8-B3EA-423E-AABB-E8CA141682E7}" srcOrd="0" destOrd="0" presId="urn:microsoft.com/office/officeart/2005/8/layout/hierarchy1"/>
    <dgm:cxn modelId="{FD4F2118-8F66-4B2F-9535-6CF5000603CD}" type="presParOf" srcId="{9CE959E1-BC04-4197-85EA-69390B59AD93}" destId="{0573DA05-B3DB-40E7-BDAE-00DEBCBD11F8}" srcOrd="1" destOrd="0" presId="urn:microsoft.com/office/officeart/2005/8/layout/hierarchy1"/>
    <dgm:cxn modelId="{923BACB0-1850-48F6-A389-275206A2AA33}" type="presParOf" srcId="{7EB4C5DA-7AA4-4B96-BA53-E35C54B4B01B}" destId="{3BDBAE94-E2B2-4AC9-90F9-472B99DA00B2}" srcOrd="1" destOrd="0" presId="urn:microsoft.com/office/officeart/2005/8/layout/hierarchy1"/>
    <dgm:cxn modelId="{ED616083-88A6-4E62-A05F-A2C94B4238CE}" type="presParOf" srcId="{75E998BB-6406-4E17-9828-A09DDC2F4E76}" destId="{48B3BA40-A26A-47EE-A752-6ACB39245F74}" srcOrd="2" destOrd="0" presId="urn:microsoft.com/office/officeart/2005/8/layout/hierarchy1"/>
    <dgm:cxn modelId="{5392C550-2A79-4674-82BF-7E280A2E7DEB}" type="presParOf" srcId="{75E998BB-6406-4E17-9828-A09DDC2F4E76}" destId="{733FE433-9F3E-4D74-8EAA-37DA9FCEEAF0}" srcOrd="3" destOrd="0" presId="urn:microsoft.com/office/officeart/2005/8/layout/hierarchy1"/>
    <dgm:cxn modelId="{F9153CEC-941F-42CD-84E4-CE20905FE867}" type="presParOf" srcId="{733FE433-9F3E-4D74-8EAA-37DA9FCEEAF0}" destId="{ED1CF6BA-0889-4389-8D55-2C584D567F66}" srcOrd="0" destOrd="0" presId="urn:microsoft.com/office/officeart/2005/8/layout/hierarchy1"/>
    <dgm:cxn modelId="{D3EE2821-8CC7-4FBB-BCD9-69BB06A87BC9}" type="presParOf" srcId="{ED1CF6BA-0889-4389-8D55-2C584D567F66}" destId="{0143BB92-0D33-4084-B361-0327CC2AA5FC}" srcOrd="0" destOrd="0" presId="urn:microsoft.com/office/officeart/2005/8/layout/hierarchy1"/>
    <dgm:cxn modelId="{81CEF383-F5C1-42FB-AEEB-87E7BD172757}" type="presParOf" srcId="{ED1CF6BA-0889-4389-8D55-2C584D567F66}" destId="{7D9678A2-42EB-4CB5-BD75-E557872A805B}" srcOrd="1" destOrd="0" presId="urn:microsoft.com/office/officeart/2005/8/layout/hierarchy1"/>
    <dgm:cxn modelId="{D6BE4ABC-AE93-4697-9683-4DE2BD4E8D87}" type="presParOf" srcId="{733FE433-9F3E-4D74-8EAA-37DA9FCEEAF0}" destId="{75C56BB0-F5F3-46E3-A54B-562664980B6C}" srcOrd="1" destOrd="0" presId="urn:microsoft.com/office/officeart/2005/8/layout/hierarchy1"/>
    <dgm:cxn modelId="{B1A72FC2-D671-46DF-BEA7-98E91603ACEB}" type="presParOf" srcId="{75C56BB0-F5F3-46E3-A54B-562664980B6C}" destId="{4B24B48D-35D9-4522-939E-9852B4BCBA13}" srcOrd="0" destOrd="0" presId="urn:microsoft.com/office/officeart/2005/8/layout/hierarchy1"/>
    <dgm:cxn modelId="{6C7298D5-F547-4543-933D-1656C21CA204}" type="presParOf" srcId="{75C56BB0-F5F3-46E3-A54B-562664980B6C}" destId="{A8C17938-302F-4A79-A77A-B1B5993EB80D}" srcOrd="1" destOrd="0" presId="urn:microsoft.com/office/officeart/2005/8/layout/hierarchy1"/>
    <dgm:cxn modelId="{C1C583CC-F99F-4F34-9637-96188076D9E5}" type="presParOf" srcId="{A8C17938-302F-4A79-A77A-B1B5993EB80D}" destId="{60CD0701-DD84-49B3-B1E7-6E42C4B3C4F3}" srcOrd="0" destOrd="0" presId="urn:microsoft.com/office/officeart/2005/8/layout/hierarchy1"/>
    <dgm:cxn modelId="{0A7F03EF-529D-4FEA-8A13-4791F00B7B17}" type="presParOf" srcId="{60CD0701-DD84-49B3-B1E7-6E42C4B3C4F3}" destId="{070AEBDD-069F-418C-89DD-4E90E00B7DC0}" srcOrd="0" destOrd="0" presId="urn:microsoft.com/office/officeart/2005/8/layout/hierarchy1"/>
    <dgm:cxn modelId="{057442EC-88F8-4D5C-9A62-928D699E7E3F}" type="presParOf" srcId="{60CD0701-DD84-49B3-B1E7-6E42C4B3C4F3}" destId="{544362DE-B341-4B8C-8479-B6FD6D3DC2B9}" srcOrd="1" destOrd="0" presId="urn:microsoft.com/office/officeart/2005/8/layout/hierarchy1"/>
    <dgm:cxn modelId="{0CBB35E7-85B6-4C52-B99C-A42A6162866F}" type="presParOf" srcId="{A8C17938-302F-4A79-A77A-B1B5993EB80D}" destId="{FC58B906-E77B-4EF8-B5D1-28D8CDFE546D}" srcOrd="1" destOrd="0" presId="urn:microsoft.com/office/officeart/2005/8/layout/hierarchy1"/>
    <dgm:cxn modelId="{7DAC1FF5-C7FD-43A2-9B60-D8ECE9B1F915}" type="presParOf" srcId="{75C56BB0-F5F3-46E3-A54B-562664980B6C}" destId="{30704BE4-04CC-4D7E-A34F-B5FC5C1C3CDE}" srcOrd="2" destOrd="0" presId="urn:microsoft.com/office/officeart/2005/8/layout/hierarchy1"/>
    <dgm:cxn modelId="{BA76BA54-6B05-4E3D-B418-F3C72583C9BC}" type="presParOf" srcId="{75C56BB0-F5F3-46E3-A54B-562664980B6C}" destId="{CB132238-2F14-454A-B39B-99C87592ED21}" srcOrd="3" destOrd="0" presId="urn:microsoft.com/office/officeart/2005/8/layout/hierarchy1"/>
    <dgm:cxn modelId="{81FD3247-893A-462D-AFF3-A99454262F47}" type="presParOf" srcId="{CB132238-2F14-454A-B39B-99C87592ED21}" destId="{065C10E1-B0EC-40C0-949B-38B9B9D3E559}" srcOrd="0" destOrd="0" presId="urn:microsoft.com/office/officeart/2005/8/layout/hierarchy1"/>
    <dgm:cxn modelId="{DC084F7C-A355-4C01-8F35-2B59EF15B73C}" type="presParOf" srcId="{065C10E1-B0EC-40C0-949B-38B9B9D3E559}" destId="{F0997160-0CA1-4FD5-AC04-4E6CCC1503BD}" srcOrd="0" destOrd="0" presId="urn:microsoft.com/office/officeart/2005/8/layout/hierarchy1"/>
    <dgm:cxn modelId="{CA7D7311-8E9C-4272-AE12-762B63115F1A}" type="presParOf" srcId="{065C10E1-B0EC-40C0-949B-38B9B9D3E559}" destId="{438119C4-9178-4428-88D8-E75F445B78DD}" srcOrd="1" destOrd="0" presId="urn:microsoft.com/office/officeart/2005/8/layout/hierarchy1"/>
    <dgm:cxn modelId="{0452E14F-DAB3-4A0C-9274-86E405193C0D}" type="presParOf" srcId="{CB132238-2F14-454A-B39B-99C87592ED21}" destId="{A6D14362-90C7-4A5C-98EE-F2E22B0F75AD}" srcOrd="1" destOrd="0" presId="urn:microsoft.com/office/officeart/2005/8/layout/hierarchy1"/>
    <dgm:cxn modelId="{C32C560D-7049-4488-AF77-4F38CCE476E3}" type="presParOf" srcId="{75C56BB0-F5F3-46E3-A54B-562664980B6C}" destId="{774C64A3-131C-427D-9E71-F0CBCF8D3695}" srcOrd="4" destOrd="0" presId="urn:microsoft.com/office/officeart/2005/8/layout/hierarchy1"/>
    <dgm:cxn modelId="{6BABFEDB-D0F9-4925-A587-FB3BE70ED51A}" type="presParOf" srcId="{75C56BB0-F5F3-46E3-A54B-562664980B6C}" destId="{7D086B6E-AD0F-4062-9B9F-45D857C2200C}" srcOrd="5" destOrd="0" presId="urn:microsoft.com/office/officeart/2005/8/layout/hierarchy1"/>
    <dgm:cxn modelId="{1721E0C8-3F88-4A0A-992A-AA012B706D59}" type="presParOf" srcId="{7D086B6E-AD0F-4062-9B9F-45D857C2200C}" destId="{97E92173-62C6-4514-9489-C35EF4588986}" srcOrd="0" destOrd="0" presId="urn:microsoft.com/office/officeart/2005/8/layout/hierarchy1"/>
    <dgm:cxn modelId="{864A4B73-B98E-45A8-8783-DAD3BB430C62}" type="presParOf" srcId="{97E92173-62C6-4514-9489-C35EF4588986}" destId="{EF479345-DC97-4959-98BF-12A7B94BDFB1}" srcOrd="0" destOrd="0" presId="urn:microsoft.com/office/officeart/2005/8/layout/hierarchy1"/>
    <dgm:cxn modelId="{213D9CF5-0FED-4B32-80EF-A47635D3AB33}" type="presParOf" srcId="{97E92173-62C6-4514-9489-C35EF4588986}" destId="{65E72A2B-E842-4F36-901E-31B8D4E2F3D5}" srcOrd="1" destOrd="0" presId="urn:microsoft.com/office/officeart/2005/8/layout/hierarchy1"/>
    <dgm:cxn modelId="{FA41FCB9-A10C-46BD-9AAC-46D6C8D7D9AF}" type="presParOf" srcId="{7D086B6E-AD0F-4062-9B9F-45D857C2200C}" destId="{02D62CB3-C6B5-4820-8588-E012B91C4EBC}" srcOrd="1" destOrd="0" presId="urn:microsoft.com/office/officeart/2005/8/layout/hierarchy1"/>
  </dgm:cxnLst>
  <dgm:bg>
    <a:noFill/>
  </dgm:bg>
  <dgm:whole>
    <a:ln>
      <a:noFill/>
    </a:ln>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C64A3-131C-427D-9E71-F0CBCF8D3695}">
      <dsp:nvSpPr>
        <dsp:cNvPr id="0" name=""/>
        <dsp:cNvSpPr/>
      </dsp:nvSpPr>
      <dsp:spPr>
        <a:xfrm>
          <a:off x="1378878" y="642424"/>
          <a:ext cx="312684" cy="91440"/>
        </a:xfrm>
        <a:custGeom>
          <a:avLst/>
          <a:gdLst/>
          <a:ahLst/>
          <a:cxnLst/>
          <a:rect l="0" t="0" r="0" b="0"/>
          <a:pathLst>
            <a:path>
              <a:moveTo>
                <a:pt x="0" y="45720"/>
              </a:moveTo>
              <a:lnTo>
                <a:pt x="0" y="96424"/>
              </a:lnTo>
              <a:lnTo>
                <a:pt x="312684" y="96424"/>
              </a:lnTo>
              <a:lnTo>
                <a:pt x="312684"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30704BE4-04CC-4D7E-A34F-B5FC5C1C3CDE}">
      <dsp:nvSpPr>
        <dsp:cNvPr id="0" name=""/>
        <dsp:cNvSpPr/>
      </dsp:nvSpPr>
      <dsp:spPr>
        <a:xfrm>
          <a:off x="1333158" y="642424"/>
          <a:ext cx="91440" cy="91440"/>
        </a:xfrm>
        <a:custGeom>
          <a:avLst/>
          <a:gdLst/>
          <a:ahLst/>
          <a:cxnLst/>
          <a:rect l="0" t="0" r="0" b="0"/>
          <a:pathLst>
            <a:path>
              <a:moveTo>
                <a:pt x="45720" y="45720"/>
              </a:moveTo>
              <a:lnTo>
                <a:pt x="45720"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4B24B48D-35D9-4522-939E-9852B4BCBA13}">
      <dsp:nvSpPr>
        <dsp:cNvPr id="0" name=""/>
        <dsp:cNvSpPr/>
      </dsp:nvSpPr>
      <dsp:spPr>
        <a:xfrm>
          <a:off x="1066194" y="642424"/>
          <a:ext cx="312684" cy="91440"/>
        </a:xfrm>
        <a:custGeom>
          <a:avLst/>
          <a:gdLst/>
          <a:ahLst/>
          <a:cxnLst/>
          <a:rect l="0" t="0" r="0" b="0"/>
          <a:pathLst>
            <a:path>
              <a:moveTo>
                <a:pt x="312684" y="45720"/>
              </a:moveTo>
              <a:lnTo>
                <a:pt x="312684" y="96424"/>
              </a:lnTo>
              <a:lnTo>
                <a:pt x="0" y="96424"/>
              </a:lnTo>
              <a:lnTo>
                <a:pt x="0"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48B3BA40-A26A-47EE-A752-6ACB39245F74}">
      <dsp:nvSpPr>
        <dsp:cNvPr id="0" name=""/>
        <dsp:cNvSpPr/>
      </dsp:nvSpPr>
      <dsp:spPr>
        <a:xfrm>
          <a:off x="909852" y="417358"/>
          <a:ext cx="469026" cy="91440"/>
        </a:xfrm>
        <a:custGeom>
          <a:avLst/>
          <a:gdLst/>
          <a:ahLst/>
          <a:cxnLst/>
          <a:rect l="0" t="0" r="0" b="0"/>
          <a:pathLst>
            <a:path>
              <a:moveTo>
                <a:pt x="0" y="45720"/>
              </a:moveTo>
              <a:lnTo>
                <a:pt x="0" y="84632"/>
              </a:lnTo>
              <a:lnTo>
                <a:pt x="469026" y="84632"/>
              </a:lnTo>
              <a:lnTo>
                <a:pt x="469026" y="108332"/>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CA67823D-8CFB-4456-AB2F-CD5FC4F74AA9}">
      <dsp:nvSpPr>
        <dsp:cNvPr id="0" name=""/>
        <dsp:cNvSpPr/>
      </dsp:nvSpPr>
      <dsp:spPr>
        <a:xfrm>
          <a:off x="440825" y="654216"/>
          <a:ext cx="312684" cy="91440"/>
        </a:xfrm>
        <a:custGeom>
          <a:avLst/>
          <a:gdLst/>
          <a:ahLst/>
          <a:cxnLst/>
          <a:rect l="0" t="0" r="0" b="0"/>
          <a:pathLst>
            <a:path>
              <a:moveTo>
                <a:pt x="0" y="45720"/>
              </a:moveTo>
              <a:lnTo>
                <a:pt x="0" y="96424"/>
              </a:lnTo>
              <a:lnTo>
                <a:pt x="312684" y="96424"/>
              </a:lnTo>
              <a:lnTo>
                <a:pt x="312684"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FBD09D36-7937-4B7E-9D77-D7AF9E783EFD}">
      <dsp:nvSpPr>
        <dsp:cNvPr id="0" name=""/>
        <dsp:cNvSpPr/>
      </dsp:nvSpPr>
      <dsp:spPr>
        <a:xfrm>
          <a:off x="395105" y="654216"/>
          <a:ext cx="91440" cy="91440"/>
        </a:xfrm>
        <a:custGeom>
          <a:avLst/>
          <a:gdLst/>
          <a:ahLst/>
          <a:cxnLst/>
          <a:rect l="0" t="0" r="0" b="0"/>
          <a:pathLst>
            <a:path>
              <a:moveTo>
                <a:pt x="45720" y="45720"/>
              </a:moveTo>
              <a:lnTo>
                <a:pt x="45720"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F486DC52-DB60-4CC1-AE07-04E61A1AEAB2}">
      <dsp:nvSpPr>
        <dsp:cNvPr id="0" name=""/>
        <dsp:cNvSpPr/>
      </dsp:nvSpPr>
      <dsp:spPr>
        <a:xfrm>
          <a:off x="128141" y="654216"/>
          <a:ext cx="312684" cy="91440"/>
        </a:xfrm>
        <a:custGeom>
          <a:avLst/>
          <a:gdLst/>
          <a:ahLst/>
          <a:cxnLst/>
          <a:rect l="0" t="0" r="0" b="0"/>
          <a:pathLst>
            <a:path>
              <a:moveTo>
                <a:pt x="312684" y="45720"/>
              </a:moveTo>
              <a:lnTo>
                <a:pt x="312684" y="96424"/>
              </a:lnTo>
              <a:lnTo>
                <a:pt x="0" y="96424"/>
              </a:lnTo>
              <a:lnTo>
                <a:pt x="0"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A5BE1179-BC3F-4A64-B9C9-1500780815B9}">
      <dsp:nvSpPr>
        <dsp:cNvPr id="0" name=""/>
        <dsp:cNvSpPr/>
      </dsp:nvSpPr>
      <dsp:spPr>
        <a:xfrm>
          <a:off x="440825" y="417358"/>
          <a:ext cx="469026" cy="91440"/>
        </a:xfrm>
        <a:custGeom>
          <a:avLst/>
          <a:gdLst/>
          <a:ahLst/>
          <a:cxnLst/>
          <a:rect l="0" t="0" r="0" b="0"/>
          <a:pathLst>
            <a:path>
              <a:moveTo>
                <a:pt x="469026" y="45720"/>
              </a:moveTo>
              <a:lnTo>
                <a:pt x="469026" y="96424"/>
              </a:lnTo>
              <a:lnTo>
                <a:pt x="0" y="96424"/>
              </a:lnTo>
              <a:lnTo>
                <a:pt x="0" y="120124"/>
              </a:lnTo>
            </a:path>
          </a:pathLst>
        </a:custGeom>
        <a:noFill/>
        <a:ln w="1270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DC6C126E-F040-43C8-9BE5-932189AA8E2F}">
      <dsp:nvSpPr>
        <dsp:cNvPr id="0" name=""/>
        <dsp:cNvSpPr/>
      </dsp:nvSpPr>
      <dsp:spPr>
        <a:xfrm>
          <a:off x="781935" y="300624"/>
          <a:ext cx="255832" cy="162453"/>
        </a:xfrm>
        <a:prstGeom prst="roundRect">
          <a:avLst>
            <a:gd name="adj" fmla="val 10000"/>
          </a:avLst>
        </a:prstGeom>
        <a:solidFill>
          <a:schemeClr val="accent1">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F7FF1A9-E91D-499E-A2A7-4FD566C330AA}">
      <dsp:nvSpPr>
        <dsp:cNvPr id="0" name=""/>
        <dsp:cNvSpPr/>
      </dsp:nvSpPr>
      <dsp:spPr>
        <a:xfrm>
          <a:off x="810361" y="327629"/>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Config</a:t>
          </a:r>
        </a:p>
      </dsp:txBody>
      <dsp:txXfrm>
        <a:off x="815119" y="332387"/>
        <a:ext cx="246316" cy="152937"/>
      </dsp:txXfrm>
    </dsp:sp>
    <dsp:sp modelId="{7412EB74-C1FA-44A8-8FF5-364A93A6A4FA}">
      <dsp:nvSpPr>
        <dsp:cNvPr id="0" name=""/>
        <dsp:cNvSpPr/>
      </dsp:nvSpPr>
      <dsp:spPr>
        <a:xfrm>
          <a:off x="312909" y="537482"/>
          <a:ext cx="255832" cy="162453"/>
        </a:xfrm>
        <a:prstGeom prst="roundRect">
          <a:avLst>
            <a:gd name="adj" fmla="val 10000"/>
          </a:avLst>
        </a:prstGeom>
        <a:solidFill>
          <a:schemeClr val="accent1">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74A53A16-1373-426F-85C6-BF42180FF925}">
      <dsp:nvSpPr>
        <dsp:cNvPr id="0" name=""/>
        <dsp:cNvSpPr/>
      </dsp:nvSpPr>
      <dsp:spPr>
        <a:xfrm>
          <a:off x="341335" y="564487"/>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SUP1</a:t>
          </a:r>
        </a:p>
      </dsp:txBody>
      <dsp:txXfrm>
        <a:off x="346093" y="569245"/>
        <a:ext cx="246316" cy="152937"/>
      </dsp:txXfrm>
    </dsp:sp>
    <dsp:sp modelId="{2548FD8D-B07E-40A1-896A-4E8F48DC4A51}">
      <dsp:nvSpPr>
        <dsp:cNvPr id="0" name=""/>
        <dsp:cNvSpPr/>
      </dsp:nvSpPr>
      <dsp:spPr>
        <a:xfrm>
          <a:off x="225" y="774341"/>
          <a:ext cx="255832" cy="162453"/>
        </a:xfrm>
        <a:prstGeom prst="roundRect">
          <a:avLst>
            <a:gd name="adj" fmla="val 10000"/>
          </a:avLst>
        </a:prstGeom>
        <a:solidFill>
          <a:schemeClr val="accent1">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1A05FF94-FD37-4FB5-9DEC-25189503A9FC}">
      <dsp:nvSpPr>
        <dsp:cNvPr id="0" name=""/>
        <dsp:cNvSpPr/>
      </dsp:nvSpPr>
      <dsp:spPr>
        <a:xfrm>
          <a:off x="28651" y="801345"/>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JACE11</a:t>
          </a:r>
        </a:p>
      </dsp:txBody>
      <dsp:txXfrm>
        <a:off x="33409" y="806103"/>
        <a:ext cx="246316" cy="152937"/>
      </dsp:txXfrm>
    </dsp:sp>
    <dsp:sp modelId="{38678C19-117B-409F-B3C6-0372BC045A26}">
      <dsp:nvSpPr>
        <dsp:cNvPr id="0" name=""/>
        <dsp:cNvSpPr/>
      </dsp:nvSpPr>
      <dsp:spPr>
        <a:xfrm>
          <a:off x="312909" y="774341"/>
          <a:ext cx="255832" cy="162453"/>
        </a:xfrm>
        <a:prstGeom prst="roundRect">
          <a:avLst>
            <a:gd name="adj" fmla="val 10000"/>
          </a:avLst>
        </a:prstGeom>
        <a:solidFill>
          <a:schemeClr val="accent1">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4F9DECD8-C5B0-4117-A1E8-79E79200DB00}">
      <dsp:nvSpPr>
        <dsp:cNvPr id="0" name=""/>
        <dsp:cNvSpPr/>
      </dsp:nvSpPr>
      <dsp:spPr>
        <a:xfrm>
          <a:off x="341335" y="801345"/>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JACE12</a:t>
          </a:r>
        </a:p>
      </dsp:txBody>
      <dsp:txXfrm>
        <a:off x="346093" y="806103"/>
        <a:ext cx="246316" cy="152937"/>
      </dsp:txXfrm>
    </dsp:sp>
    <dsp:sp modelId="{735B13D8-B3EA-423E-AABB-E8CA141682E7}">
      <dsp:nvSpPr>
        <dsp:cNvPr id="0" name=""/>
        <dsp:cNvSpPr/>
      </dsp:nvSpPr>
      <dsp:spPr>
        <a:xfrm>
          <a:off x="625593" y="774341"/>
          <a:ext cx="255832" cy="162453"/>
        </a:xfrm>
        <a:prstGeom prst="roundRect">
          <a:avLst>
            <a:gd name="adj" fmla="val 10000"/>
          </a:avLst>
        </a:prstGeom>
        <a:solidFill>
          <a:schemeClr val="accent1">
            <a:hueOff val="0"/>
            <a:satOff val="0"/>
            <a:lumOff val="0"/>
            <a:alphaOff val="0"/>
          </a:schemeClr>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0573DA05-B3DB-40E7-BDAE-00DEBCBD11F8}">
      <dsp:nvSpPr>
        <dsp:cNvPr id="0" name=""/>
        <dsp:cNvSpPr/>
      </dsp:nvSpPr>
      <dsp:spPr>
        <a:xfrm>
          <a:off x="654019" y="801345"/>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JACE13</a:t>
          </a:r>
        </a:p>
      </dsp:txBody>
      <dsp:txXfrm>
        <a:off x="658777" y="806103"/>
        <a:ext cx="246316" cy="152937"/>
      </dsp:txXfrm>
    </dsp:sp>
    <dsp:sp modelId="{0143BB92-0D33-4084-B361-0327CC2AA5FC}">
      <dsp:nvSpPr>
        <dsp:cNvPr id="0" name=""/>
        <dsp:cNvSpPr/>
      </dsp:nvSpPr>
      <dsp:spPr>
        <a:xfrm>
          <a:off x="1250962" y="525690"/>
          <a:ext cx="255832" cy="1624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678A2-42EB-4CB5-BD75-E557872A805B}">
      <dsp:nvSpPr>
        <dsp:cNvPr id="0" name=""/>
        <dsp:cNvSpPr/>
      </dsp:nvSpPr>
      <dsp:spPr>
        <a:xfrm>
          <a:off x="1279387" y="552694"/>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SUP2</a:t>
          </a:r>
        </a:p>
      </dsp:txBody>
      <dsp:txXfrm>
        <a:off x="1284145" y="557452"/>
        <a:ext cx="246316" cy="152937"/>
      </dsp:txXfrm>
    </dsp:sp>
    <dsp:sp modelId="{070AEBDD-069F-418C-89DD-4E90E00B7DC0}">
      <dsp:nvSpPr>
        <dsp:cNvPr id="0" name=""/>
        <dsp:cNvSpPr/>
      </dsp:nvSpPr>
      <dsp:spPr>
        <a:xfrm>
          <a:off x="938277" y="762548"/>
          <a:ext cx="255832" cy="1624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4362DE-B341-4B8C-8479-B6FD6D3DC2B9}">
      <dsp:nvSpPr>
        <dsp:cNvPr id="0" name=""/>
        <dsp:cNvSpPr/>
      </dsp:nvSpPr>
      <dsp:spPr>
        <a:xfrm>
          <a:off x="966703" y="789553"/>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JACE21</a:t>
          </a:r>
        </a:p>
      </dsp:txBody>
      <dsp:txXfrm>
        <a:off x="971461" y="794311"/>
        <a:ext cx="246316" cy="152937"/>
      </dsp:txXfrm>
    </dsp:sp>
    <dsp:sp modelId="{F0997160-0CA1-4FD5-AC04-4E6CCC1503BD}">
      <dsp:nvSpPr>
        <dsp:cNvPr id="0" name=""/>
        <dsp:cNvSpPr/>
      </dsp:nvSpPr>
      <dsp:spPr>
        <a:xfrm>
          <a:off x="1250962" y="762548"/>
          <a:ext cx="255832" cy="1624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119C4-9178-4428-88D8-E75F445B78DD}">
      <dsp:nvSpPr>
        <dsp:cNvPr id="0" name=""/>
        <dsp:cNvSpPr/>
      </dsp:nvSpPr>
      <dsp:spPr>
        <a:xfrm>
          <a:off x="1279387" y="789553"/>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JACE22</a:t>
          </a:r>
        </a:p>
      </dsp:txBody>
      <dsp:txXfrm>
        <a:off x="1284145" y="794311"/>
        <a:ext cx="246316" cy="152937"/>
      </dsp:txXfrm>
    </dsp:sp>
    <dsp:sp modelId="{EF479345-DC97-4959-98BF-12A7B94BDFB1}">
      <dsp:nvSpPr>
        <dsp:cNvPr id="0" name=""/>
        <dsp:cNvSpPr/>
      </dsp:nvSpPr>
      <dsp:spPr>
        <a:xfrm>
          <a:off x="1563646" y="762548"/>
          <a:ext cx="255832" cy="1624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E72A2B-E842-4F36-901E-31B8D4E2F3D5}">
      <dsp:nvSpPr>
        <dsp:cNvPr id="0" name=""/>
        <dsp:cNvSpPr/>
      </dsp:nvSpPr>
      <dsp:spPr>
        <a:xfrm>
          <a:off x="1592071" y="789553"/>
          <a:ext cx="255832" cy="162453"/>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500" kern="1200" dirty="0">
              <a:solidFill>
                <a:srgbClr val="FF0000"/>
              </a:solidFill>
            </a:rPr>
            <a:t>JACE23</a:t>
          </a:r>
        </a:p>
      </dsp:txBody>
      <dsp:txXfrm>
        <a:off x="1596829" y="794311"/>
        <a:ext cx="246316" cy="1529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BBC5A8-6666-0B48-98F7-F76CFB2CD0E7}" type="datetimeFigureOut">
              <a:rPr lang="en-US" smtClean="0"/>
              <a:t>4/23/2018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72E504-B8B8-744E-A425-F01FDA66EF11}" type="slidenum">
              <a:rPr lang="en-US" smtClean="0"/>
              <a:t>‹#›</a:t>
            </a:fld>
            <a:endParaRPr lang="en-US"/>
          </a:p>
        </p:txBody>
      </p:sp>
    </p:spTree>
    <p:extLst>
      <p:ext uri="{BB962C8B-B14F-4D97-AF65-F5344CB8AC3E}">
        <p14:creationId xmlns:p14="http://schemas.microsoft.com/office/powerpoint/2010/main" val="2709918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2C319-95B3-8346-A4FB-61D9E0F348E1}" type="datetimeFigureOut">
              <a:rPr lang="en-US" smtClean="0"/>
              <a:t>4/23/2018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F5315-8608-214E-B46F-0F2E88E37A36}" type="slidenum">
              <a:rPr lang="en-US" smtClean="0"/>
              <a:t>‹#›</a:t>
            </a:fld>
            <a:endParaRPr lang="en-US"/>
          </a:p>
        </p:txBody>
      </p:sp>
    </p:spTree>
    <p:extLst>
      <p:ext uri="{BB962C8B-B14F-4D97-AF65-F5344CB8AC3E}">
        <p14:creationId xmlns:p14="http://schemas.microsoft.com/office/powerpoint/2010/main" val="42533180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Jacqueline Walpole EMEA Regional Product Manager </a:t>
            </a:r>
            <a:endParaRPr lang="en-GB" dirty="0"/>
          </a:p>
          <a:p>
            <a:r>
              <a:rPr lang="en-GB" dirty="0" smtClean="0"/>
              <a:t>Product Manager</a:t>
            </a:r>
            <a:r>
              <a:rPr lang="en-GB" baseline="0" dirty="0" smtClean="0"/>
              <a:t> for Portability</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a:t>
            </a:fld>
            <a:endParaRPr lang="en-US"/>
          </a:p>
        </p:txBody>
      </p:sp>
    </p:spTree>
    <p:extLst>
      <p:ext uri="{BB962C8B-B14F-4D97-AF65-F5344CB8AC3E}">
        <p14:creationId xmlns:p14="http://schemas.microsoft.com/office/powerpoint/2010/main" val="209550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t>
            </a:r>
            <a:r>
              <a:rPr lang="en-GB" dirty="0"/>
              <a:t>exists – its in n4.6 which is available for beta as soon as we get back from </a:t>
            </a:r>
            <a:r>
              <a:rPr lang="en-GB" dirty="0" smtClean="0"/>
              <a:t>Summit</a:t>
            </a:r>
            <a:endParaRPr lang="en-GB" dirty="0"/>
          </a:p>
          <a:p>
            <a:r>
              <a:rPr lang="en-GB" dirty="0"/>
              <a:t>We’re just working on performance testing right now between now and then</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12</a:t>
            </a:fld>
            <a:endParaRPr lang="en-US"/>
          </a:p>
        </p:txBody>
      </p:sp>
    </p:spTree>
    <p:extLst>
      <p:ext uri="{BB962C8B-B14F-4D97-AF65-F5344CB8AC3E}">
        <p14:creationId xmlns:p14="http://schemas.microsoft.com/office/powerpoint/2010/main" val="187093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Sys Db allows you to &lt;CLICK&gt; &lt;CLICK&gt; &lt;CLICK&gt; &lt;CLICK&gt; &lt;CLICK&gt; &lt;CLICK&gt;</a:t>
            </a:r>
          </a:p>
          <a:p>
            <a:r>
              <a:rPr lang="en-GB" dirty="0"/>
              <a:t>And now with the enhancements that we’ve been making to the html5 views and objects and </a:t>
            </a:r>
            <a:r>
              <a:rPr lang="en-GB" dirty="0" err="1"/>
              <a:t>virtuals</a:t>
            </a:r>
            <a:r>
              <a:rPr lang="en-GB" dirty="0"/>
              <a:t>, it means its not &lt;CLICK&gt; just for points and their actions but also alarms and schedules too</a:t>
            </a:r>
          </a:p>
        </p:txBody>
      </p:sp>
      <p:sp>
        <p:nvSpPr>
          <p:cNvPr id="4" name="Slide Number Placeholder 3"/>
          <p:cNvSpPr>
            <a:spLocks noGrp="1"/>
          </p:cNvSpPr>
          <p:nvPr>
            <p:ph type="sldNum" sz="quarter" idx="10"/>
          </p:nvPr>
        </p:nvSpPr>
        <p:spPr/>
        <p:txBody>
          <a:bodyPr/>
          <a:lstStyle/>
          <a:p>
            <a:fld id="{48FF5315-8608-214E-B46F-0F2E88E37A36}" type="slidenum">
              <a:rPr lang="en-US" smtClean="0"/>
              <a:t>13</a:t>
            </a:fld>
            <a:endParaRPr lang="en-US"/>
          </a:p>
        </p:txBody>
      </p:sp>
    </p:spTree>
    <p:extLst>
      <p:ext uri="{BB962C8B-B14F-4D97-AF65-F5344CB8AC3E}">
        <p14:creationId xmlns:p14="http://schemas.microsoft.com/office/powerpoint/2010/main" val="25060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provided an Orient Database plug-in which is simply added to a Supervisor station from a palette – </a:t>
            </a:r>
            <a:r>
              <a:rPr lang="en-GB" dirty="0" smtClean="0"/>
              <a:t>we </a:t>
            </a:r>
            <a:r>
              <a:rPr lang="en-GB" dirty="0"/>
              <a:t>provide a working example in the palette that you can use out of the box</a:t>
            </a:r>
          </a:p>
          <a:p>
            <a:r>
              <a:rPr lang="en-GB" dirty="0"/>
              <a:t>The database starts out empty – and is populated by Indexing – again the details will follow as the queries you use for this are fully configurable – but the out of the box defaults ought to do everything you need</a:t>
            </a:r>
          </a:p>
          <a:p>
            <a:r>
              <a:rPr lang="en-GB" dirty="0"/>
              <a:t>So when the index runs its queries, &lt;CLICK&gt; it gathers details of all the points in your Niagara network and saves this information in the </a:t>
            </a:r>
            <a:r>
              <a:rPr lang="en-GB" dirty="0" smtClean="0"/>
              <a:t>database &lt;CLICK&gt;</a:t>
            </a:r>
            <a:endParaRPr lang="en-GB"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14</a:t>
            </a:fld>
            <a:endParaRPr lang="en-US"/>
          </a:p>
        </p:txBody>
      </p:sp>
    </p:spTree>
    <p:extLst>
      <p:ext uri="{BB962C8B-B14F-4D97-AF65-F5344CB8AC3E}">
        <p14:creationId xmlns:p14="http://schemas.microsoft.com/office/powerpoint/2010/main" val="267856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what can we use this information stored in the System Database for?</a:t>
            </a:r>
          </a:p>
          <a:p>
            <a:r>
              <a:rPr lang="en-GB" dirty="0" smtClean="0"/>
              <a:t>Well, for</a:t>
            </a:r>
            <a:r>
              <a:rPr lang="en-GB" baseline="0" dirty="0" smtClean="0"/>
              <a:t> one thing we can use it to &lt;CLICK&gt; build hierarchies and therefore use these to navigate through the entire connected Niagara network using </a:t>
            </a:r>
            <a:r>
              <a:rPr lang="en-GB" baseline="0" dirty="0" err="1" smtClean="0"/>
              <a:t>Virtuals</a:t>
            </a:r>
            <a:r>
              <a:rPr lang="en-GB" baseline="0" dirty="0" smtClean="0"/>
              <a:t> &lt;CLICK&gt; and with the Virtual </a:t>
            </a:r>
            <a:r>
              <a:rPr lang="en-GB" baseline="0" dirty="0" err="1" smtClean="0"/>
              <a:t>Px</a:t>
            </a:r>
            <a:r>
              <a:rPr lang="en-GB" baseline="0" dirty="0" smtClean="0"/>
              <a:t> Views loaded on demand – the graphics are served up as you navigate around the system and </a:t>
            </a:r>
            <a:endParaRPr lang="en-GB"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15</a:t>
            </a:fld>
            <a:endParaRPr lang="en-US"/>
          </a:p>
        </p:txBody>
      </p:sp>
    </p:spTree>
    <p:extLst>
      <p:ext uri="{BB962C8B-B14F-4D97-AF65-F5344CB8AC3E}">
        <p14:creationId xmlns:p14="http://schemas.microsoft.com/office/powerpoint/2010/main" val="204117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a:t>
            </a:r>
            <a:r>
              <a:rPr lang="en-GB" dirty="0"/>
              <a:t>take you through this step by step.  I have a clip that I prepared </a:t>
            </a:r>
            <a:r>
              <a:rPr lang="en-GB" dirty="0" smtClean="0"/>
              <a:t>earlier…</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16</a:t>
            </a:fld>
            <a:endParaRPr lang="en-US"/>
          </a:p>
        </p:txBody>
      </p:sp>
    </p:spTree>
    <p:extLst>
      <p:ext uri="{BB962C8B-B14F-4D97-AF65-F5344CB8AC3E}">
        <p14:creationId xmlns:p14="http://schemas.microsoft.com/office/powerpoint/2010/main" val="101859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a:t>
            </a:r>
            <a:r>
              <a:rPr lang="en-GB" dirty="0" smtClean="0"/>
              <a:t>PLAY AUTO&gt; </a:t>
            </a:r>
            <a:r>
              <a:rPr lang="en-GB" dirty="0"/>
              <a:t>I’m starting with a Supervisor station and want to add a System Database Service – using the palette:</a:t>
            </a:r>
          </a:p>
          <a:p>
            <a:r>
              <a:rPr lang="en-GB" dirty="0" err="1"/>
              <a:t>NiagaraSystemIndex</a:t>
            </a:r>
            <a:r>
              <a:rPr lang="en-GB" dirty="0"/>
              <a:t> - you’ll see there is a Typical Configuration folder on there which contains the </a:t>
            </a:r>
            <a:r>
              <a:rPr lang="en-GB" dirty="0" err="1"/>
              <a:t>SystemDatabaseService</a:t>
            </a:r>
            <a:r>
              <a:rPr lang="en-GB" dirty="0"/>
              <a:t> pre-configured for a Typical Configuration :S</a:t>
            </a:r>
          </a:p>
          <a:p>
            <a:r>
              <a:rPr lang="en-GB" dirty="0"/>
              <a:t>Drag this into the Services folder of your Supervisor station</a:t>
            </a:r>
          </a:p>
          <a:p>
            <a:r>
              <a:rPr lang="en-GB" dirty="0"/>
              <a:t>If you look at the Property Sheet you’ll see it’s in fault to start with – this prevents it from firing up the minute you drag it on  - in System Database Type Selection – select </a:t>
            </a:r>
            <a:r>
              <a:rPr lang="en-GB" dirty="0" err="1"/>
              <a:t>OrientDB</a:t>
            </a:r>
            <a:r>
              <a:rPr lang="en-GB" dirty="0"/>
              <a:t>  to turn it on – as I mentioned earlier, this future-proofs to allow different NoSQL database platforms to be utilised in the future</a:t>
            </a:r>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17</a:t>
            </a:fld>
            <a:endParaRPr lang="en-US"/>
          </a:p>
        </p:txBody>
      </p:sp>
    </p:spTree>
    <p:extLst>
      <p:ext uri="{BB962C8B-B14F-4D97-AF65-F5344CB8AC3E}">
        <p14:creationId xmlns:p14="http://schemas.microsoft.com/office/powerpoint/2010/main" val="192116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So, as explained earlier, to populate the database, it needs to be indexed using some queries</a:t>
            </a:r>
          </a:p>
          <a:p>
            <a:pPr marL="0" indent="0">
              <a:buFontTx/>
              <a:buNone/>
            </a:pPr>
            <a:r>
              <a:rPr lang="en-GB" dirty="0"/>
              <a:t>If we look at the Property Sheet of the System Db Service &lt;CLICK&gt;the </a:t>
            </a:r>
            <a:r>
              <a:rPr lang="en-GB" b="1" dirty="0" err="1"/>
              <a:t>SystemIndexService</a:t>
            </a:r>
            <a:r>
              <a:rPr lang="en-GB" b="1" dirty="0"/>
              <a:t> </a:t>
            </a:r>
            <a:r>
              <a:rPr lang="en-GB" dirty="0"/>
              <a:t>sits under here &lt;CLICK&gt; Local System Indexer – looks locally in the Supervisor Station – this isn’t enabled by default but you can turn it on if you wish - I’ll be concentrating on the Niagara Network System Index Service today</a:t>
            </a:r>
          </a:p>
        </p:txBody>
      </p:sp>
      <p:sp>
        <p:nvSpPr>
          <p:cNvPr id="4" name="Slide Number Placeholder 3"/>
          <p:cNvSpPr>
            <a:spLocks noGrp="1"/>
          </p:cNvSpPr>
          <p:nvPr>
            <p:ph type="sldNum" sz="quarter" idx="10"/>
          </p:nvPr>
        </p:nvSpPr>
        <p:spPr/>
        <p:txBody>
          <a:bodyPr/>
          <a:lstStyle/>
          <a:p>
            <a:fld id="{48FF5315-8608-214E-B46F-0F2E88E37A36}" type="slidenum">
              <a:rPr lang="en-US" smtClean="0"/>
              <a:t>18</a:t>
            </a:fld>
            <a:endParaRPr lang="en-US"/>
          </a:p>
        </p:txBody>
      </p:sp>
    </p:spTree>
    <p:extLst>
      <p:ext uri="{BB962C8B-B14F-4D97-AF65-F5344CB8AC3E}">
        <p14:creationId xmlns:p14="http://schemas.microsoft.com/office/powerpoint/2010/main" val="78132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19</a:t>
            </a:fld>
            <a:endParaRPr lang="en-US"/>
          </a:p>
        </p:txBody>
      </p:sp>
    </p:spTree>
    <p:extLst>
      <p:ext uri="{BB962C8B-B14F-4D97-AF65-F5344CB8AC3E}">
        <p14:creationId xmlns:p14="http://schemas.microsoft.com/office/powerpoint/2010/main" val="348400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i="0" dirty="0"/>
              <a:t>…If </a:t>
            </a:r>
            <a:r>
              <a:rPr lang="en-GB" dirty="0"/>
              <a:t>we unfold the </a:t>
            </a:r>
            <a:r>
              <a:rPr lang="en-GB" dirty="0" smtClean="0"/>
              <a:t>&lt;</a:t>
            </a:r>
            <a:r>
              <a:rPr lang="en-GB" dirty="0"/>
              <a:t>CLICK&gt; </a:t>
            </a:r>
            <a:r>
              <a:rPr lang="en-GB" dirty="0" err="1"/>
              <a:t>NiagaraNetworkSystemIndexSource</a:t>
            </a:r>
            <a:r>
              <a:rPr lang="en-GB" dirty="0"/>
              <a:t> which is enabled by default and &lt;CLICK&gt; </a:t>
            </a:r>
            <a:r>
              <a:rPr lang="en-GB" dirty="0" err="1"/>
              <a:t>GlobalNiagaraNetworkIndexer</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20</a:t>
            </a:fld>
            <a:endParaRPr lang="en-US"/>
          </a:p>
        </p:txBody>
      </p:sp>
    </p:spTree>
    <p:extLst>
      <p:ext uri="{BB962C8B-B14F-4D97-AF65-F5344CB8AC3E}">
        <p14:creationId xmlns:p14="http://schemas.microsoft.com/office/powerpoint/2010/main" val="120957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i="0" dirty="0"/>
              <a:t>…and you’ll see the Default Index Queries and there is a section for you to write Custom Queries if you wish and the option to either merge these together or only use Custom</a:t>
            </a:r>
          </a:p>
        </p:txBody>
      </p:sp>
      <p:sp>
        <p:nvSpPr>
          <p:cNvPr id="4" name="Slide Number Placeholder 3"/>
          <p:cNvSpPr>
            <a:spLocks noGrp="1"/>
          </p:cNvSpPr>
          <p:nvPr>
            <p:ph type="sldNum" sz="quarter" idx="10"/>
          </p:nvPr>
        </p:nvSpPr>
        <p:spPr/>
        <p:txBody>
          <a:bodyPr/>
          <a:lstStyle/>
          <a:p>
            <a:fld id="{48FF5315-8608-214E-B46F-0F2E88E37A36}" type="slidenum">
              <a:rPr lang="en-US" smtClean="0"/>
              <a:t>21</a:t>
            </a:fld>
            <a:endParaRPr lang="en-US"/>
          </a:p>
        </p:txBody>
      </p:sp>
    </p:spTree>
    <p:extLst>
      <p:ext uri="{BB962C8B-B14F-4D97-AF65-F5344CB8AC3E}">
        <p14:creationId xmlns:p14="http://schemas.microsoft.com/office/powerpoint/2010/main" val="595596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a:t>
            </a:r>
            <a:r>
              <a:rPr lang="en-GB" dirty="0"/>
              <a:t>and more systems being implemented are multi-site, multi-</a:t>
            </a:r>
            <a:r>
              <a:rPr lang="en-GB" dirty="0" err="1"/>
              <a:t>jace</a:t>
            </a:r>
            <a:r>
              <a:rPr lang="en-GB" dirty="0"/>
              <a:t> systems with more and larger supervisors.  We’re on a journey to make those Supervisors easier to create and more lightweight in the hope of improving scalability too</a:t>
            </a:r>
            <a:r>
              <a:rPr lang="en-GB" dirty="0" smtClean="0"/>
              <a:t>.</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a:t>
            </a:fld>
            <a:endParaRPr lang="en-US"/>
          </a:p>
        </p:txBody>
      </p:sp>
    </p:spTree>
    <p:extLst>
      <p:ext uri="{BB962C8B-B14F-4D97-AF65-F5344CB8AC3E}">
        <p14:creationId xmlns:p14="http://schemas.microsoft.com/office/powerpoint/2010/main" val="16132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other two options allow you to on demand to index a single device or &lt;CLICK&gt; from the JACE you can tell the Supervisor to index it</a:t>
            </a:r>
          </a:p>
        </p:txBody>
      </p:sp>
      <p:sp>
        <p:nvSpPr>
          <p:cNvPr id="4" name="Slide Number Placeholder 3"/>
          <p:cNvSpPr>
            <a:spLocks noGrp="1"/>
          </p:cNvSpPr>
          <p:nvPr>
            <p:ph type="sldNum" sz="quarter" idx="10"/>
          </p:nvPr>
        </p:nvSpPr>
        <p:spPr/>
        <p:txBody>
          <a:bodyPr/>
          <a:lstStyle/>
          <a:p>
            <a:fld id="{48FF5315-8608-214E-B46F-0F2E88E37A36}" type="slidenum">
              <a:rPr lang="en-US" smtClean="0"/>
              <a:t>22</a:t>
            </a:fld>
            <a:endParaRPr lang="en-US"/>
          </a:p>
        </p:txBody>
      </p:sp>
    </p:spTree>
    <p:extLst>
      <p:ext uri="{BB962C8B-B14F-4D97-AF65-F5344CB8AC3E}">
        <p14:creationId xmlns:p14="http://schemas.microsoft.com/office/powerpoint/2010/main" val="2993336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23</a:t>
            </a:fld>
            <a:endParaRPr lang="en-US"/>
          </a:p>
        </p:txBody>
      </p:sp>
    </p:spTree>
    <p:extLst>
      <p:ext uri="{BB962C8B-B14F-4D97-AF65-F5344CB8AC3E}">
        <p14:creationId xmlns:p14="http://schemas.microsoft.com/office/powerpoint/2010/main" val="256924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you recall the key to utilising the information stored in the System Database is that you can build your hierarchies on the data – and to achieve this we’ve created 2 new Ord schemes</a:t>
            </a:r>
            <a:endParaRPr lang="en-GB"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24</a:t>
            </a:fld>
            <a:endParaRPr lang="en-US"/>
          </a:p>
        </p:txBody>
      </p:sp>
    </p:spTree>
    <p:extLst>
      <p:ext uri="{BB962C8B-B14F-4D97-AF65-F5344CB8AC3E}">
        <p14:creationId xmlns:p14="http://schemas.microsoft.com/office/powerpoint/2010/main" val="2009561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You’ll also find 2 new </a:t>
            </a:r>
            <a:r>
              <a:rPr lang="en-GB" dirty="0" err="1"/>
              <a:t>ord</a:t>
            </a:r>
            <a:r>
              <a:rPr lang="en-GB" dirty="0"/>
              <a:t> schemes for navigating to and querying your data</a:t>
            </a:r>
          </a:p>
          <a:p>
            <a:r>
              <a:rPr lang="en-GB" dirty="0" err="1"/>
              <a:t>Nspace</a:t>
            </a:r>
            <a:r>
              <a:rPr lang="en-GB" dirty="0"/>
              <a:t> flattens to </a:t>
            </a:r>
            <a:r>
              <a:rPr lang="en-GB" dirty="0" smtClean="0"/>
              <a:t>station </a:t>
            </a:r>
            <a:r>
              <a:rPr lang="en-GB" dirty="0"/>
              <a:t>name – negates the need for defining the </a:t>
            </a:r>
            <a:r>
              <a:rPr lang="en-GB" b="1" dirty="0"/>
              <a:t>network and </a:t>
            </a:r>
            <a:r>
              <a:rPr lang="en-GB" b="1" dirty="0" smtClean="0"/>
              <a:t>long-winded virtual </a:t>
            </a:r>
            <a:r>
              <a:rPr lang="en-GB" b="1" dirty="0" err="1"/>
              <a:t>ord</a:t>
            </a:r>
            <a:r>
              <a:rPr lang="en-GB" b="1" dirty="0"/>
              <a:t> </a:t>
            </a:r>
            <a:r>
              <a:rPr lang="en-GB" b="1" dirty="0" smtClean="0"/>
              <a:t>path</a:t>
            </a:r>
          </a:p>
          <a:p>
            <a:r>
              <a:rPr lang="en-GB" b="0" dirty="0" smtClean="0"/>
              <a:t>Sys: searches the System Database only – this is particularly useful when defining the Scope of your Hierarchy search</a:t>
            </a:r>
            <a:endParaRPr lang="en-GB" b="0" dirty="0"/>
          </a:p>
        </p:txBody>
      </p:sp>
      <p:sp>
        <p:nvSpPr>
          <p:cNvPr id="4" name="Slide Number Placeholder 3"/>
          <p:cNvSpPr>
            <a:spLocks noGrp="1"/>
          </p:cNvSpPr>
          <p:nvPr>
            <p:ph type="sldNum" sz="quarter" idx="10"/>
          </p:nvPr>
        </p:nvSpPr>
        <p:spPr/>
        <p:txBody>
          <a:bodyPr/>
          <a:lstStyle/>
          <a:p>
            <a:fld id="{48FF5315-8608-214E-B46F-0F2E88E37A36}" type="slidenum">
              <a:rPr lang="en-US" smtClean="0"/>
              <a:t>25</a:t>
            </a:fld>
            <a:endParaRPr lang="en-US"/>
          </a:p>
        </p:txBody>
      </p:sp>
    </p:spTree>
    <p:extLst>
      <p:ext uri="{BB962C8B-B14F-4D97-AF65-F5344CB8AC3E}">
        <p14:creationId xmlns:p14="http://schemas.microsoft.com/office/powerpoint/2010/main" val="3905138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Perhaps the best way to explain its use is to show you an example – and demonstrate how this and some of our other recent tools work together to help reduce the engineering time of deploying new sites and incorporating them into a Supervisor.</a:t>
            </a:r>
          </a:p>
          <a:p>
            <a:r>
              <a:rPr lang="en-GB" dirty="0"/>
              <a:t>If you’ve attended some of the other sessions here during the past 2 days you’ll have seen a lot of the detail of these but hopefully I can demonstrate them working together</a:t>
            </a:r>
            <a:r>
              <a:rPr lang="en-GB" dirty="0" smtClean="0"/>
              <a:t>.   We’ve </a:t>
            </a:r>
            <a:r>
              <a:rPr lang="en-GB" dirty="0"/>
              <a:t>got some demos of these tools out on the Tridium booths so do drop by and see them for </a:t>
            </a:r>
            <a:r>
              <a:rPr lang="en-GB" dirty="0" smtClean="0"/>
              <a:t>yourselves</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26</a:t>
            </a:fld>
            <a:endParaRPr lang="en-US"/>
          </a:p>
        </p:txBody>
      </p:sp>
    </p:spTree>
    <p:extLst>
      <p:ext uri="{BB962C8B-B14F-4D97-AF65-F5344CB8AC3E}">
        <p14:creationId xmlns:p14="http://schemas.microsoft.com/office/powerpoint/2010/main" val="1635471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key to the demo</a:t>
            </a:r>
            <a:r>
              <a:rPr lang="en-GB" baseline="0" dirty="0" smtClean="0"/>
              <a:t> is to utilise all the new and recent features working together </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27</a:t>
            </a:fld>
            <a:endParaRPr lang="en-US"/>
          </a:p>
        </p:txBody>
      </p:sp>
    </p:spTree>
    <p:extLst>
      <p:ext uri="{BB962C8B-B14F-4D97-AF65-F5344CB8AC3E}">
        <p14:creationId xmlns:p14="http://schemas.microsoft.com/office/powerpoint/2010/main" val="318419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You may have seen Nick Dodd’s presentation on IoT communications protocols and his example of using MQTT alongside our Micros Fidelio driver setting hotel room occupant preferred set point.</a:t>
            </a:r>
          </a:p>
          <a:p>
            <a:r>
              <a:rPr lang="en-GB" dirty="0">
                <a:solidFill>
                  <a:srgbClr val="FF0000"/>
                </a:solidFill>
              </a:rPr>
              <a:t>In the following videos, I’m starting out with a  bare bones Supervisor - Contains Hierarchy, </a:t>
            </a:r>
            <a:r>
              <a:rPr lang="en-GB" dirty="0" err="1">
                <a:solidFill>
                  <a:srgbClr val="FF0000"/>
                </a:solidFill>
              </a:rPr>
              <a:t>TagDictionary</a:t>
            </a:r>
            <a:r>
              <a:rPr lang="en-GB" dirty="0">
                <a:solidFill>
                  <a:srgbClr val="FF0000"/>
                </a:solidFill>
              </a:rPr>
              <a:t>, </a:t>
            </a:r>
            <a:r>
              <a:rPr lang="en-GB" dirty="0" err="1">
                <a:solidFill>
                  <a:srgbClr val="FF0000"/>
                </a:solidFill>
              </a:rPr>
              <a:t>Bacnet</a:t>
            </a:r>
            <a:r>
              <a:rPr lang="en-GB" dirty="0">
                <a:solidFill>
                  <a:srgbClr val="FF0000"/>
                </a:solidFill>
              </a:rPr>
              <a:t> network (unpopulated) and  Micros network (populated) and nothing more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FF0000"/>
                </a:solidFill>
              </a:rPr>
              <a:t>And deploying a hotel which starts out as just a bare bones JACE (remote station) Contains Hierarchy, </a:t>
            </a:r>
            <a:r>
              <a:rPr lang="en-GB" dirty="0" err="1">
                <a:solidFill>
                  <a:srgbClr val="FF0000"/>
                </a:solidFill>
              </a:rPr>
              <a:t>TagDictionary</a:t>
            </a:r>
            <a:r>
              <a:rPr lang="en-GB" dirty="0">
                <a:solidFill>
                  <a:srgbClr val="FF0000"/>
                </a:solidFill>
              </a:rPr>
              <a:t>, </a:t>
            </a:r>
            <a:r>
              <a:rPr lang="en-GB" dirty="0" err="1">
                <a:solidFill>
                  <a:srgbClr val="FF0000"/>
                </a:solidFill>
              </a:rPr>
              <a:t>Bacnet</a:t>
            </a:r>
            <a:r>
              <a:rPr lang="en-GB" dirty="0">
                <a:solidFill>
                  <a:srgbClr val="FF0000"/>
                </a:solidFill>
              </a:rPr>
              <a:t> network(unpopulated) and Micros network (populated) – add Floors of Standard or Deluxe rooms from bulk deployment spreadsheet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most common repetition elements to the installation have been identified, in this example, Floor information and Room styles such as Standard room or </a:t>
            </a:r>
            <a:r>
              <a:rPr lang="en-GB" dirty="0" err="1"/>
              <a:t>Delux</a:t>
            </a:r>
            <a:r>
              <a:rPr lang="en-GB" dirty="0"/>
              <a:t> room according to the site Specification. Templates for these elements have been created to enhance the speed of engineering a system. The Templates contain the relevant configuration parameters for Naming and linking. </a:t>
            </a:r>
            <a:endParaRPr lang="en-GB"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28</a:t>
            </a:fld>
            <a:endParaRPr lang="en-US"/>
          </a:p>
        </p:txBody>
      </p:sp>
    </p:spTree>
    <p:extLst>
      <p:ext uri="{BB962C8B-B14F-4D97-AF65-F5344CB8AC3E}">
        <p14:creationId xmlns:p14="http://schemas.microsoft.com/office/powerpoint/2010/main" val="70554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will make use of the Bulk Deployment method being introduced in 4.6, we will need to prepare a customised spreadsheet that the feature will utilise to import and configure the station to meet specific installation requirements. &lt;CLICK&gt;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This is achieved via the Template sidebar – Export Config option. The spreadsheet is formatted during the export process, in readiness to add site specific information.</a:t>
            </a:r>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29</a:t>
            </a:fld>
            <a:endParaRPr lang="en-US"/>
          </a:p>
        </p:txBody>
      </p:sp>
    </p:spTree>
    <p:extLst>
      <p:ext uri="{BB962C8B-B14F-4D97-AF65-F5344CB8AC3E}">
        <p14:creationId xmlns:p14="http://schemas.microsoft.com/office/powerpoint/2010/main" val="1781528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Opening the spreadsheet we can see that certain elements are required to be configured and </a:t>
            </a:r>
            <a:r>
              <a:rPr lang="en-GB" sz="1200" b="1" kern="1200" dirty="0">
                <a:solidFill>
                  <a:schemeClr val="tx1"/>
                </a:solidFill>
                <a:effectLst/>
                <a:latin typeface="+mn-lt"/>
                <a:ea typeface="+mn-ea"/>
                <a:cs typeface="+mn-cs"/>
              </a:rPr>
              <a:t>some elements are optional </a:t>
            </a:r>
            <a:r>
              <a:rPr lang="en-GB" sz="1200" kern="1200" dirty="0">
                <a:solidFill>
                  <a:schemeClr val="tx1"/>
                </a:solidFill>
                <a:effectLst/>
                <a:latin typeface="+mn-lt"/>
                <a:ea typeface="+mn-ea"/>
                <a:cs typeface="+mn-cs"/>
              </a:rPr>
              <a:t>but will be information used to </a:t>
            </a:r>
            <a:r>
              <a:rPr lang="en-GB" sz="1200" b="1" kern="1200" dirty="0">
                <a:solidFill>
                  <a:schemeClr val="tx1"/>
                </a:solidFill>
                <a:effectLst/>
                <a:latin typeface="+mn-lt"/>
                <a:ea typeface="+mn-ea"/>
                <a:cs typeface="+mn-cs"/>
              </a:rPr>
              <a:t>uniquely configure the structure and identify elements within the station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Hints</a:t>
            </a:r>
            <a:r>
              <a:rPr lang="en-GB" sz="1200" kern="1200" dirty="0">
                <a:solidFill>
                  <a:schemeClr val="tx1"/>
                </a:solidFill>
                <a:effectLst/>
                <a:latin typeface="+mn-lt"/>
                <a:ea typeface="+mn-ea"/>
                <a:cs typeface="+mn-cs"/>
              </a:rPr>
              <a:t> are available in most cells to assist in </a:t>
            </a:r>
            <a:r>
              <a:rPr lang="en-GB" sz="1200" kern="1200" dirty="0" smtClean="0">
                <a:solidFill>
                  <a:schemeClr val="tx1"/>
                </a:solidFill>
                <a:effectLst/>
                <a:latin typeface="+mn-lt"/>
                <a:ea typeface="+mn-ea"/>
                <a:cs typeface="+mn-cs"/>
              </a:rPr>
              <a:t>entering </a:t>
            </a:r>
            <a:r>
              <a:rPr lang="en-GB" sz="1200" kern="1200" dirty="0">
                <a:solidFill>
                  <a:schemeClr val="tx1"/>
                </a:solidFill>
                <a:effectLst/>
                <a:latin typeface="+mn-lt"/>
                <a:ea typeface="+mn-ea"/>
                <a:cs typeface="+mn-cs"/>
              </a:rPr>
              <a:t>the parameters correctly. Additional ‘Configs’ may be present if the source template contains a requirement for </a:t>
            </a:r>
            <a:r>
              <a:rPr lang="en-GB" sz="1200" b="1" kern="1200" dirty="0" smtClean="0">
                <a:solidFill>
                  <a:schemeClr val="tx1"/>
                </a:solidFill>
                <a:effectLst/>
                <a:latin typeface="+mn-lt"/>
                <a:ea typeface="+mn-ea"/>
                <a:cs typeface="+mn-cs"/>
              </a:rPr>
              <a:t>input </a:t>
            </a:r>
            <a:r>
              <a:rPr lang="en-GB" sz="1200" b="1" kern="1200" dirty="0">
                <a:solidFill>
                  <a:schemeClr val="tx1"/>
                </a:solidFill>
                <a:effectLst/>
                <a:latin typeface="+mn-lt"/>
                <a:ea typeface="+mn-ea"/>
                <a:cs typeface="+mn-cs"/>
              </a:rPr>
              <a:t>or output linking to ongoing components</a:t>
            </a:r>
            <a:r>
              <a:rPr lang="en-GB" sz="1200" kern="1200" dirty="0">
                <a:solidFill>
                  <a:schemeClr val="tx1"/>
                </a:solidFill>
                <a:effectLst/>
                <a:latin typeface="+mn-lt"/>
                <a:ea typeface="+mn-ea"/>
                <a:cs typeface="+mn-cs"/>
              </a:rPr>
              <a:t> or naming conventions, at the time of deployment. </a:t>
            </a:r>
            <a:r>
              <a:rPr lang="en-GB" sz="1200" kern="1200" dirty="0" smtClean="0">
                <a:solidFill>
                  <a:schemeClr val="tx1"/>
                </a:solidFill>
                <a:effectLst/>
                <a:latin typeface="+mn-lt"/>
                <a:ea typeface="+mn-ea"/>
                <a:cs typeface="+mn-cs"/>
              </a:rPr>
              <a:t>Geo Location Tags. One completed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30</a:t>
            </a:fld>
            <a:endParaRPr lang="en-US"/>
          </a:p>
        </p:txBody>
      </p:sp>
    </p:spTree>
    <p:extLst>
      <p:ext uri="{BB962C8B-B14F-4D97-AF65-F5344CB8AC3E}">
        <p14:creationId xmlns:p14="http://schemas.microsoft.com/office/powerpoint/2010/main" val="4232561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a:t>
            </a:r>
            <a:r>
              <a:rPr lang="en-GB" dirty="0" smtClean="0"/>
              <a:t>PLAY&gt;</a:t>
            </a:r>
            <a:r>
              <a:rPr lang="en-GB" baseline="0" dirty="0" smtClean="0"/>
              <a:t> so let’s use this spreadsheet – Template Service – bulk deploy from Excel – just open the </a:t>
            </a:r>
            <a:r>
              <a:rPr lang="en-GB" baseline="0" dirty="0" err="1" smtClean="0"/>
              <a:t>Config</a:t>
            </a:r>
            <a:r>
              <a:rPr lang="en-GB" baseline="0" dirty="0" smtClean="0"/>
              <a:t> to show the </a:t>
            </a:r>
            <a:r>
              <a:rPr lang="en-GB" baseline="0" dirty="0" err="1" smtClean="0"/>
              <a:t>Bacnet</a:t>
            </a:r>
            <a:r>
              <a:rPr lang="en-GB" baseline="0" dirty="0" smtClean="0"/>
              <a:t> network – watch here as it runs – see the floors created almost immediately – then </a:t>
            </a:r>
            <a:r>
              <a:rPr lang="en-GB" baseline="0" dirty="0" err="1" smtClean="0"/>
              <a:t>delux</a:t>
            </a:r>
            <a:r>
              <a:rPr lang="en-GB" baseline="0" dirty="0" smtClean="0"/>
              <a:t> then standard - only 1 minute 30 seconds</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31</a:t>
            </a:fld>
            <a:endParaRPr lang="en-US"/>
          </a:p>
        </p:txBody>
      </p:sp>
    </p:spTree>
    <p:extLst>
      <p:ext uri="{BB962C8B-B14F-4D97-AF65-F5344CB8AC3E}">
        <p14:creationId xmlns:p14="http://schemas.microsoft.com/office/powerpoint/2010/main" val="100741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4</a:t>
            </a:fld>
            <a:endParaRPr lang="en-US"/>
          </a:p>
        </p:txBody>
      </p:sp>
    </p:spTree>
    <p:extLst>
      <p:ext uri="{BB962C8B-B14F-4D97-AF65-F5344CB8AC3E}">
        <p14:creationId xmlns:p14="http://schemas.microsoft.com/office/powerpoint/2010/main" val="1124323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return to our empty Supervisor station – discover what is connected to its Niagara network – here’s our hotel</a:t>
            </a:r>
          </a:p>
          <a:p>
            <a:r>
              <a:rPr lang="en-GB" dirty="0"/>
              <a:t>So lets connect to it and enable </a:t>
            </a:r>
            <a:r>
              <a:rPr lang="en-GB" dirty="0" err="1"/>
              <a:t>Virtuals</a:t>
            </a:r>
            <a:endParaRPr lang="en-GB" dirty="0"/>
          </a:p>
          <a:p>
            <a:r>
              <a:rPr lang="en-GB" dirty="0"/>
              <a:t>There’s nothing in its Points – but in the Virtual space there’s all the Floors and Rooms  STOP</a:t>
            </a:r>
          </a:p>
        </p:txBody>
      </p:sp>
      <p:sp>
        <p:nvSpPr>
          <p:cNvPr id="4" name="Slide Number Placeholder 3"/>
          <p:cNvSpPr>
            <a:spLocks noGrp="1"/>
          </p:cNvSpPr>
          <p:nvPr>
            <p:ph type="sldNum" sz="quarter" idx="10"/>
          </p:nvPr>
        </p:nvSpPr>
        <p:spPr/>
        <p:txBody>
          <a:bodyPr/>
          <a:lstStyle/>
          <a:p>
            <a:fld id="{48FF5315-8608-214E-B46F-0F2E88E37A36}" type="slidenum">
              <a:rPr lang="en-US" smtClean="0"/>
              <a:t>32</a:t>
            </a:fld>
            <a:endParaRPr lang="en-US"/>
          </a:p>
        </p:txBody>
      </p:sp>
    </p:spTree>
    <p:extLst>
      <p:ext uri="{BB962C8B-B14F-4D97-AF65-F5344CB8AC3E}">
        <p14:creationId xmlns:p14="http://schemas.microsoft.com/office/powerpoint/2010/main" val="2539437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for the Niagara Network we want to ensure that we check the Virtual Policies and turn on Import Virtual </a:t>
            </a:r>
            <a:r>
              <a:rPr lang="en-GB" dirty="0" err="1"/>
              <a:t>Px</a:t>
            </a:r>
            <a:r>
              <a:rPr lang="en-GB" dirty="0"/>
              <a:t> Files on Demand</a:t>
            </a:r>
          </a:p>
        </p:txBody>
      </p:sp>
      <p:sp>
        <p:nvSpPr>
          <p:cNvPr id="4" name="Slide Number Placeholder 3"/>
          <p:cNvSpPr>
            <a:spLocks noGrp="1"/>
          </p:cNvSpPr>
          <p:nvPr>
            <p:ph type="sldNum" sz="quarter" idx="10"/>
          </p:nvPr>
        </p:nvSpPr>
        <p:spPr/>
        <p:txBody>
          <a:bodyPr/>
          <a:lstStyle/>
          <a:p>
            <a:fld id="{48FF5315-8608-214E-B46F-0F2E88E37A36}" type="slidenum">
              <a:rPr lang="en-US" smtClean="0"/>
              <a:t>33</a:t>
            </a:fld>
            <a:endParaRPr lang="en-US"/>
          </a:p>
        </p:txBody>
      </p:sp>
    </p:spTree>
    <p:extLst>
      <p:ext uri="{BB962C8B-B14F-4D97-AF65-F5344CB8AC3E}">
        <p14:creationId xmlns:p14="http://schemas.microsoft.com/office/powerpoint/2010/main" val="2982512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the last thing that’s needed to configure is to set the Hierarchy scope</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34</a:t>
            </a:fld>
            <a:endParaRPr lang="en-US"/>
          </a:p>
        </p:txBody>
      </p:sp>
    </p:spTree>
    <p:extLst>
      <p:ext uri="{BB962C8B-B14F-4D97-AF65-F5344CB8AC3E}">
        <p14:creationId xmlns:p14="http://schemas.microsoft.com/office/powerpoint/2010/main" val="4206581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here we go… going to manually Execute the Index of the System Database – In Progress –&gt; Idle – Still no Points here but  just going to take a look at the virtual Space and confirm that its bringing through Virtual </a:t>
            </a:r>
            <a:r>
              <a:rPr lang="en-GB" baseline="0" dirty="0" err="1" smtClean="0"/>
              <a:t>Px</a:t>
            </a:r>
            <a:r>
              <a:rPr lang="en-GB" baseline="0" dirty="0" smtClean="0"/>
              <a:t> on Demand – 2108 – Look at the Hierarchy in the Supervisor – refresh – here’s our hotel and rooms and if we pick another room – here’s the </a:t>
            </a:r>
            <a:r>
              <a:rPr lang="en-GB" baseline="0" dirty="0" err="1" smtClean="0"/>
              <a:t>Px</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35</a:t>
            </a:fld>
            <a:endParaRPr lang="en-US"/>
          </a:p>
        </p:txBody>
      </p:sp>
    </p:spTree>
    <p:extLst>
      <p:ext uri="{BB962C8B-B14F-4D97-AF65-F5344CB8AC3E}">
        <p14:creationId xmlns:p14="http://schemas.microsoft.com/office/powerpoint/2010/main" val="805569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&lt;CLICK&gt; from the </a:t>
            </a:r>
            <a:r>
              <a:rPr lang="en-GB" b="1" baseline="0" dirty="0" smtClean="0"/>
              <a:t>hierarchies</a:t>
            </a:r>
            <a:r>
              <a:rPr lang="en-GB" baseline="0" dirty="0" smtClean="0"/>
              <a:t> and use these to navigate through the entire connected Niagara network using </a:t>
            </a:r>
            <a:r>
              <a:rPr lang="en-GB" b="1" baseline="0" dirty="0" err="1" smtClean="0"/>
              <a:t>Virtuals</a:t>
            </a:r>
            <a:r>
              <a:rPr lang="en-GB" b="1" baseline="0" dirty="0" smtClean="0"/>
              <a:t> &lt;CLICK&gt; </a:t>
            </a:r>
            <a:r>
              <a:rPr lang="en-GB" baseline="0" dirty="0" smtClean="0"/>
              <a:t>and with the </a:t>
            </a:r>
            <a:r>
              <a:rPr lang="en-GB" b="1" baseline="0" dirty="0" smtClean="0"/>
              <a:t>&lt;CLICK&gt; </a:t>
            </a:r>
            <a:r>
              <a:rPr lang="en-GB" baseline="0" dirty="0" smtClean="0"/>
              <a:t>Virtual </a:t>
            </a:r>
            <a:r>
              <a:rPr lang="en-GB" baseline="0" dirty="0" err="1" smtClean="0"/>
              <a:t>Px</a:t>
            </a:r>
            <a:r>
              <a:rPr lang="en-GB" baseline="0" dirty="0" smtClean="0"/>
              <a:t> Views loaded on demand – the graphics are served up as you navigate around the system and you have the other views that have been virtualised such as </a:t>
            </a:r>
            <a:r>
              <a:rPr lang="en-GB" b="1" baseline="0" dirty="0" smtClean="0"/>
              <a:t>GRIDS</a:t>
            </a:r>
            <a:r>
              <a:rPr lang="en-GB" baseline="0" dirty="0" smtClean="0"/>
              <a:t> and </a:t>
            </a:r>
            <a:r>
              <a:rPr lang="en-GB" b="1" baseline="0" dirty="0" smtClean="0"/>
              <a:t>SCHEDULES</a:t>
            </a:r>
            <a:endParaRPr lang="en-GB" b="1" dirty="0"/>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36</a:t>
            </a:fld>
            <a:endParaRPr lang="en-US"/>
          </a:p>
        </p:txBody>
      </p:sp>
    </p:spTree>
    <p:extLst>
      <p:ext uri="{BB962C8B-B14F-4D97-AF65-F5344CB8AC3E}">
        <p14:creationId xmlns:p14="http://schemas.microsoft.com/office/powerpoint/2010/main" val="2467329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 with System database you can…. Using…</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37</a:t>
            </a:fld>
            <a:endParaRPr lang="en-US"/>
          </a:p>
        </p:txBody>
      </p:sp>
    </p:spTree>
    <p:extLst>
      <p:ext uri="{BB962C8B-B14F-4D97-AF65-F5344CB8AC3E}">
        <p14:creationId xmlns:p14="http://schemas.microsoft.com/office/powerpoint/2010/main" val="2123845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hope you can agree that this takes another</a:t>
            </a:r>
            <a:r>
              <a:rPr lang="en-GB" baseline="0" dirty="0" smtClean="0"/>
              <a:t> step forward to achieving our goal</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38</a:t>
            </a:fld>
            <a:endParaRPr lang="en-US"/>
          </a:p>
        </p:txBody>
      </p:sp>
    </p:spTree>
    <p:extLst>
      <p:ext uri="{BB962C8B-B14F-4D97-AF65-F5344CB8AC3E}">
        <p14:creationId xmlns:p14="http://schemas.microsoft.com/office/powerpoint/2010/main" val="1716904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for your patience – any questions</a:t>
            </a:r>
          </a:p>
          <a:p>
            <a:r>
              <a:rPr lang="en-GB" dirty="0" smtClean="0"/>
              <a:t>Gareth Johnson and Scott Hoye to assist with technical queries</a:t>
            </a: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39</a:t>
            </a:fld>
            <a:endParaRPr lang="en-US"/>
          </a:p>
        </p:txBody>
      </p:sp>
    </p:spTree>
    <p:extLst>
      <p:ext uri="{BB962C8B-B14F-4D97-AF65-F5344CB8AC3E}">
        <p14:creationId xmlns:p14="http://schemas.microsoft.com/office/powerpoint/2010/main" val="330729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Original AX 3.0 – &lt;CLICK&gt; starting out with your first JACE controller and Supervisor if you wanted to build &lt;CLICK&gt; Supervisor graphics to visualise the data that’s collated in your JACE &lt;CLICK&gt; on your station&lt;CLICK&gt; and view from a web browser &lt;CLICK&gt; either locally or across the web, &lt;CLICK&gt; you create your Supervisor station but you could only visualise what was in that station therefore Sup had to have proxy point for everything it wanted to visualise so you need to create &lt;CLICK&gt; a duplicate of everything you want from the JACE &lt;CLICK&gt; in the Supervisor &lt;CLICK&gt; But, when I add in more and more JACES, &lt;CLICK NEW SLIDE&gt;</a:t>
            </a:r>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F5315-8608-214E-B46F-0F2E88E37A36}" type="slidenum">
              <a:rPr lang="en-US" smtClean="0"/>
              <a:t>5</a:t>
            </a:fld>
            <a:endParaRPr lang="en-US"/>
          </a:p>
        </p:txBody>
      </p:sp>
    </p:spTree>
    <p:extLst>
      <p:ext uri="{BB962C8B-B14F-4D97-AF65-F5344CB8AC3E}">
        <p14:creationId xmlns:p14="http://schemas.microsoft.com/office/powerpoint/2010/main" val="377833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200" dirty="0">
                <a:solidFill>
                  <a:schemeClr val="tx1"/>
                </a:solidFill>
                <a:effectLst/>
                <a:latin typeface="+mn-lt"/>
                <a:ea typeface="+mn-ea"/>
                <a:cs typeface="+mn-cs"/>
              </a:rPr>
              <a:t>they have their points to be visualised too &lt;CLICK&gt; &lt;CLICK&gt;</a:t>
            </a:r>
          </a:p>
          <a:p>
            <a:r>
              <a:rPr lang="en-GB" sz="1400" kern="1200" dirty="0">
                <a:solidFill>
                  <a:schemeClr val="tx1"/>
                </a:solidFill>
                <a:effectLst/>
                <a:latin typeface="+mn-lt"/>
                <a:ea typeface="+mn-ea"/>
                <a:cs typeface="+mn-cs"/>
              </a:rPr>
              <a:t>NOW that’s fine and a valid structure still today.  However, AX was originally just a 32 bit application and so had scalability challenges with large system &lt;CLICK&gt;</a:t>
            </a:r>
          </a:p>
          <a:p>
            <a:r>
              <a:rPr lang="en-GB" sz="1200" kern="1200" dirty="0">
                <a:solidFill>
                  <a:schemeClr val="tx1"/>
                </a:solidFill>
                <a:effectLst/>
                <a:latin typeface="+mn-lt"/>
                <a:ea typeface="+mn-ea"/>
                <a:cs typeface="+mn-cs"/>
              </a:rPr>
              <a:t>As no. of connected JACEs increased – &lt;CLICK&gt; the size of the supervisor station increased &lt;CLICK&gt; requiring more java heap memory</a:t>
            </a:r>
          </a:p>
          <a:p>
            <a:r>
              <a:rPr lang="en-GB" sz="1200" kern="1200" dirty="0">
                <a:solidFill>
                  <a:schemeClr val="tx1"/>
                </a:solidFill>
                <a:effectLst/>
                <a:latin typeface="+mn-lt"/>
                <a:ea typeface="+mn-ea"/>
                <a:cs typeface="+mn-cs"/>
              </a:rPr>
              <a:t>Work arounds required tuning heap memory but 32 bit limited practical size</a:t>
            </a:r>
          </a:p>
          <a:p>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F5315-8608-214E-B46F-0F2E88E37A36}" type="slidenum">
              <a:rPr lang="en-US" smtClean="0"/>
              <a:t>6</a:t>
            </a:fld>
            <a:endParaRPr lang="en-US"/>
          </a:p>
        </p:txBody>
      </p:sp>
    </p:spTree>
    <p:extLst>
      <p:ext uri="{BB962C8B-B14F-4D97-AF65-F5344CB8AC3E}">
        <p14:creationId xmlns:p14="http://schemas.microsoft.com/office/powerpoint/2010/main" val="284911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Led to 2-tier </a:t>
            </a:r>
            <a:r>
              <a:rPr lang="en-GB" sz="1200" kern="1200" dirty="0">
                <a:solidFill>
                  <a:schemeClr val="tx1"/>
                </a:solidFill>
                <a:effectLst/>
                <a:latin typeface="+mn-lt"/>
                <a:ea typeface="+mn-ea"/>
                <a:cs typeface="+mn-cs"/>
              </a:rPr>
              <a:t>system of &lt;</a:t>
            </a:r>
            <a:r>
              <a:rPr lang="en-GB" sz="1200" kern="1200" dirty="0" smtClean="0">
                <a:solidFill>
                  <a:schemeClr val="tx1"/>
                </a:solidFill>
                <a:effectLst/>
                <a:latin typeface="+mn-lt"/>
                <a:ea typeface="+mn-ea"/>
                <a:cs typeface="+mn-cs"/>
              </a:rPr>
              <a:t>CLICK1&gt; </a:t>
            </a:r>
            <a:r>
              <a:rPr lang="en-GB" sz="1200" kern="1200" dirty="0">
                <a:solidFill>
                  <a:schemeClr val="tx1"/>
                </a:solidFill>
                <a:effectLst/>
                <a:latin typeface="+mn-lt"/>
                <a:ea typeface="+mn-ea"/>
                <a:cs typeface="+mn-cs"/>
              </a:rPr>
              <a:t>"master" </a:t>
            </a:r>
            <a:r>
              <a:rPr lang="en-GB" sz="1200" kern="1200" dirty="0" smtClean="0">
                <a:solidFill>
                  <a:schemeClr val="tx1"/>
                </a:solidFill>
                <a:effectLst/>
                <a:latin typeface="+mn-lt"/>
                <a:ea typeface="+mn-ea"/>
                <a:cs typeface="+mn-cs"/>
              </a:rPr>
              <a:t>sup &amp; localised </a:t>
            </a:r>
            <a:r>
              <a:rPr lang="en-GB" sz="1200" kern="1200" dirty="0">
                <a:solidFill>
                  <a:schemeClr val="tx1"/>
                </a:solidFill>
                <a:effectLst/>
                <a:latin typeface="+mn-lt"/>
                <a:ea typeface="+mn-ea"/>
                <a:cs typeface="+mn-cs"/>
              </a:rPr>
              <a:t>supervisors that connected </a:t>
            </a:r>
            <a:r>
              <a:rPr lang="en-GB" sz="1200" kern="1200" dirty="0" smtClean="0">
                <a:solidFill>
                  <a:schemeClr val="tx1"/>
                </a:solidFill>
                <a:effectLst/>
                <a:latin typeface="+mn-lt"/>
                <a:ea typeface="+mn-ea"/>
                <a:cs typeface="+mn-cs"/>
              </a:rPr>
              <a:t>to </a:t>
            </a:r>
            <a:r>
              <a:rPr lang="en-GB" sz="1200" kern="1200" dirty="0">
                <a:solidFill>
                  <a:schemeClr val="tx1"/>
                </a:solidFill>
                <a:effectLst/>
                <a:latin typeface="+mn-lt"/>
                <a:ea typeface="+mn-ea"/>
                <a:cs typeface="+mn-cs"/>
              </a:rPr>
              <a:t>the </a:t>
            </a:r>
            <a:r>
              <a:rPr lang="en-GB" sz="1200" kern="1200" dirty="0" smtClean="0">
                <a:solidFill>
                  <a:schemeClr val="tx1"/>
                </a:solidFill>
                <a:effectLst/>
                <a:latin typeface="+mn-lt"/>
                <a:ea typeface="+mn-ea"/>
                <a:cs typeface="+mn-cs"/>
              </a:rPr>
              <a:t>JACES&lt;CLICK2&gt; where </a:t>
            </a:r>
            <a:r>
              <a:rPr lang="en-GB" sz="1200" kern="1200" dirty="0">
                <a:solidFill>
                  <a:schemeClr val="tx1"/>
                </a:solidFill>
                <a:effectLst/>
                <a:latin typeface="+mn-lt"/>
                <a:ea typeface="+mn-ea"/>
                <a:cs typeface="+mn-cs"/>
              </a:rPr>
              <a:t>master </a:t>
            </a:r>
            <a:r>
              <a:rPr lang="en-GB" sz="1200" kern="1200" dirty="0" smtClean="0">
                <a:solidFill>
                  <a:schemeClr val="tx1"/>
                </a:solidFill>
                <a:effectLst/>
                <a:latin typeface="+mn-lt"/>
                <a:ea typeface="+mn-ea"/>
                <a:cs typeface="+mn-cs"/>
              </a:rPr>
              <a:t>acts as </a:t>
            </a:r>
            <a:r>
              <a:rPr lang="en-GB" sz="1200" kern="1200" dirty="0">
                <a:solidFill>
                  <a:schemeClr val="tx1"/>
                </a:solidFill>
                <a:effectLst/>
                <a:latin typeface="+mn-lt"/>
                <a:ea typeface="+mn-ea"/>
                <a:cs typeface="+mn-cs"/>
              </a:rPr>
              <a:t>an aid to navigate to localised </a:t>
            </a:r>
            <a:r>
              <a:rPr lang="en-GB" sz="1200" kern="1200" dirty="0" smtClean="0">
                <a:solidFill>
                  <a:schemeClr val="tx1"/>
                </a:solidFill>
                <a:effectLst/>
                <a:latin typeface="+mn-lt"/>
                <a:ea typeface="+mn-ea"/>
                <a:cs typeface="+mn-cs"/>
              </a:rPr>
              <a:t>supervisors/  </a:t>
            </a:r>
            <a:r>
              <a:rPr lang="en-GB" sz="1200" kern="1200" dirty="0">
                <a:solidFill>
                  <a:schemeClr val="tx1"/>
                </a:solidFill>
                <a:effectLst/>
                <a:latin typeface="+mn-lt"/>
                <a:ea typeface="+mn-ea"/>
                <a:cs typeface="+mn-cs"/>
              </a:rPr>
              <a:t>appreciate </a:t>
            </a:r>
            <a:r>
              <a:rPr lang="en-GB" sz="1400" dirty="0" smtClean="0"/>
              <a:t>more </a:t>
            </a:r>
            <a:r>
              <a:rPr lang="en-GB" sz="1400" dirty="0"/>
              <a:t>and bigger boxes, higher spec &lt;</a:t>
            </a:r>
            <a:r>
              <a:rPr lang="en-GB" sz="1400" dirty="0" smtClean="0"/>
              <a:t>CLICK3&gt; translates </a:t>
            </a:r>
            <a:r>
              <a:rPr lang="en-GB" sz="1400" dirty="0"/>
              <a:t>to MORE money and MORE manpower</a:t>
            </a:r>
          </a:p>
          <a:p>
            <a:r>
              <a:rPr lang="en-GB" sz="1400" kern="1200" dirty="0">
                <a:solidFill>
                  <a:schemeClr val="tx1"/>
                </a:solidFill>
                <a:effectLst/>
                <a:latin typeface="+mn-lt"/>
                <a:ea typeface="+mn-ea"/>
                <a:cs typeface="+mn-cs"/>
              </a:rPr>
              <a:t>In order to create graphics up in your Master Sup &lt;</a:t>
            </a:r>
            <a:r>
              <a:rPr lang="en-GB" sz="1400" kern="1200" dirty="0" smtClean="0">
                <a:solidFill>
                  <a:schemeClr val="tx1"/>
                </a:solidFill>
                <a:effectLst/>
                <a:latin typeface="+mn-lt"/>
                <a:ea typeface="+mn-ea"/>
                <a:cs typeface="+mn-cs"/>
              </a:rPr>
              <a:t>CLICK4&gt; discover the points</a:t>
            </a:r>
            <a:r>
              <a:rPr lang="en-GB" sz="1400" kern="1200" baseline="0" dirty="0" smtClean="0">
                <a:solidFill>
                  <a:schemeClr val="tx1"/>
                </a:solidFill>
                <a:effectLst/>
                <a:latin typeface="+mn-lt"/>
                <a:ea typeface="+mn-ea"/>
                <a:cs typeface="+mn-cs"/>
              </a:rPr>
              <a:t> and draw them into the Sup</a:t>
            </a:r>
            <a:r>
              <a:rPr lang="en-GB" sz="1400" kern="1200" dirty="0" smtClean="0">
                <a:solidFill>
                  <a:schemeClr val="tx1"/>
                </a:solidFill>
                <a:effectLst/>
                <a:latin typeface="+mn-lt"/>
                <a:ea typeface="+mn-ea"/>
                <a:cs typeface="+mn-cs"/>
              </a:rPr>
              <a:t> </a:t>
            </a:r>
            <a:r>
              <a:rPr lang="en-GB" sz="1400" kern="1200" dirty="0">
                <a:solidFill>
                  <a:schemeClr val="tx1"/>
                </a:solidFill>
                <a:effectLst/>
                <a:latin typeface="+mn-lt"/>
                <a:ea typeface="+mn-ea"/>
                <a:cs typeface="+mn-cs"/>
              </a:rPr>
              <a:t>&lt;</a:t>
            </a:r>
            <a:r>
              <a:rPr lang="en-GB" sz="1400" kern="1200" dirty="0" smtClean="0">
                <a:solidFill>
                  <a:schemeClr val="tx1"/>
                </a:solidFill>
                <a:effectLst/>
                <a:latin typeface="+mn-lt"/>
                <a:ea typeface="+mn-ea"/>
                <a:cs typeface="+mn-cs"/>
              </a:rPr>
              <a:t>CLICK5&gt; </a:t>
            </a:r>
            <a:r>
              <a:rPr lang="en-GB" sz="1400" kern="1200" dirty="0">
                <a:solidFill>
                  <a:schemeClr val="tx1"/>
                </a:solidFill>
                <a:effectLst/>
                <a:latin typeface="+mn-lt"/>
                <a:ea typeface="+mn-ea"/>
                <a:cs typeface="+mn-cs"/>
              </a:rPr>
              <a:t>folder by folder with separate folders for each device </a:t>
            </a:r>
            <a:r>
              <a:rPr lang="en-GB" sz="1400" kern="1200" dirty="0" smtClean="0">
                <a:solidFill>
                  <a:schemeClr val="tx1"/>
                </a:solidFill>
                <a:effectLst/>
                <a:latin typeface="+mn-lt"/>
                <a:ea typeface="+mn-ea"/>
                <a:cs typeface="+mn-cs"/>
              </a:rPr>
              <a:t>- Difficult </a:t>
            </a:r>
            <a:r>
              <a:rPr lang="en-GB" sz="1400" kern="1200" dirty="0">
                <a:solidFill>
                  <a:schemeClr val="tx1"/>
                </a:solidFill>
                <a:effectLst/>
                <a:latin typeface="+mn-lt"/>
                <a:ea typeface="+mn-ea"/>
                <a:cs typeface="+mn-cs"/>
              </a:rPr>
              <a:t>to manage as </a:t>
            </a:r>
            <a:r>
              <a:rPr lang="en-GB" sz="1400" kern="1200" dirty="0" smtClean="0">
                <a:solidFill>
                  <a:schemeClr val="tx1"/>
                </a:solidFill>
                <a:effectLst/>
                <a:latin typeface="+mn-lt"/>
                <a:ea typeface="+mn-ea"/>
                <a:cs typeface="+mn-cs"/>
              </a:rPr>
              <a:t>all </a:t>
            </a:r>
            <a:r>
              <a:rPr lang="en-GB" sz="1400" kern="1200" dirty="0">
                <a:solidFill>
                  <a:schemeClr val="tx1"/>
                </a:solidFill>
                <a:effectLst/>
                <a:latin typeface="+mn-lt"/>
                <a:ea typeface="+mn-ea"/>
                <a:cs typeface="+mn-cs"/>
              </a:rPr>
              <a:t>proxy points </a:t>
            </a:r>
            <a:r>
              <a:rPr lang="en-GB" sz="1400" kern="1200" dirty="0" smtClean="0">
                <a:solidFill>
                  <a:schemeClr val="tx1"/>
                </a:solidFill>
                <a:effectLst/>
                <a:latin typeface="+mn-lt"/>
                <a:ea typeface="+mn-ea"/>
                <a:cs typeface="+mn-cs"/>
              </a:rPr>
              <a:t>no </a:t>
            </a:r>
            <a:r>
              <a:rPr lang="en-GB" sz="1400" kern="1200" dirty="0">
                <a:solidFill>
                  <a:schemeClr val="tx1"/>
                </a:solidFill>
                <a:effectLst/>
                <a:latin typeface="+mn-lt"/>
                <a:ea typeface="+mn-ea"/>
                <a:cs typeface="+mn-cs"/>
              </a:rPr>
              <a:t>knowledge of structure so had to build that into folder structures</a:t>
            </a:r>
          </a:p>
          <a:p>
            <a:r>
              <a:rPr lang="en-GB" sz="1400" kern="1200" dirty="0" smtClean="0">
                <a:solidFill>
                  <a:schemeClr val="tx1"/>
                </a:solidFill>
                <a:effectLst/>
                <a:latin typeface="+mn-lt"/>
                <a:ea typeface="+mn-ea"/>
                <a:cs typeface="+mn-cs"/>
              </a:rPr>
              <a:t>&lt;CLICK&gt; resolve all proxy points to start </a:t>
            </a:r>
            <a:r>
              <a:rPr lang="en-GB" sz="1400" b="1" kern="1200" dirty="0" err="1" smtClean="0">
                <a:solidFill>
                  <a:schemeClr val="tx1"/>
                </a:solidFill>
                <a:effectLst/>
                <a:latin typeface="+mn-lt"/>
                <a:ea typeface="+mn-ea"/>
                <a:cs typeface="+mn-cs"/>
              </a:rPr>
              <a:t>config</a:t>
            </a:r>
            <a:r>
              <a:rPr lang="en-GB" sz="1400" b="1" kern="1200" dirty="0" smtClean="0">
                <a:solidFill>
                  <a:schemeClr val="tx1"/>
                </a:solidFill>
                <a:effectLst/>
                <a:latin typeface="+mn-lt"/>
                <a:ea typeface="+mn-ea"/>
                <a:cs typeface="+mn-cs"/>
              </a:rPr>
              <a:t> </a:t>
            </a:r>
            <a:r>
              <a:rPr lang="en-GB" sz="1400" b="1" kern="1200" dirty="0">
                <a:solidFill>
                  <a:schemeClr val="tx1"/>
                </a:solidFill>
                <a:effectLst/>
                <a:latin typeface="+mn-lt"/>
                <a:ea typeface="+mn-ea"/>
                <a:cs typeface="+mn-cs"/>
              </a:rPr>
              <a:t>db has to run in the RAM </a:t>
            </a:r>
            <a:r>
              <a:rPr lang="en-GB" sz="1400" kern="1200" dirty="0">
                <a:solidFill>
                  <a:schemeClr val="tx1"/>
                </a:solidFill>
                <a:effectLst/>
                <a:latin typeface="+mn-lt"/>
                <a:ea typeface="+mn-ea"/>
                <a:cs typeface="+mn-cs"/>
              </a:rPr>
              <a:t>of the </a:t>
            </a:r>
            <a:r>
              <a:rPr lang="en-GB" sz="1400" kern="1200" dirty="0" smtClean="0">
                <a:solidFill>
                  <a:schemeClr val="tx1"/>
                </a:solidFill>
                <a:effectLst/>
                <a:latin typeface="+mn-lt"/>
                <a:ea typeface="+mn-ea"/>
                <a:cs typeface="+mn-cs"/>
              </a:rPr>
              <a:t>PC - slow </a:t>
            </a:r>
            <a:r>
              <a:rPr lang="en-GB" sz="1400" kern="1200" dirty="0">
                <a:solidFill>
                  <a:schemeClr val="tx1"/>
                </a:solidFill>
                <a:effectLst/>
                <a:latin typeface="+mn-lt"/>
                <a:ea typeface="+mn-ea"/>
                <a:cs typeface="+mn-cs"/>
              </a:rPr>
              <a:t>start up if bigger station - </a:t>
            </a:r>
            <a:r>
              <a:rPr lang="en-GB" sz="1400" kern="1200" dirty="0" smtClean="0">
                <a:solidFill>
                  <a:schemeClr val="tx1"/>
                </a:solidFill>
                <a:effectLst/>
                <a:latin typeface="+mn-lt"/>
                <a:ea typeface="+mn-ea"/>
                <a:cs typeface="+mn-cs"/>
              </a:rPr>
              <a:t>&lt;</a:t>
            </a:r>
            <a:r>
              <a:rPr lang="en-GB" sz="1400" kern="1200" dirty="0">
                <a:solidFill>
                  <a:schemeClr val="tx1"/>
                </a:solidFill>
                <a:effectLst/>
                <a:latin typeface="+mn-lt"/>
                <a:ea typeface="+mn-ea"/>
                <a:cs typeface="+mn-cs"/>
              </a:rPr>
              <a:t>CLICK</a:t>
            </a:r>
            <a:r>
              <a:rPr lang="en-GB" sz="1400" kern="1200" dirty="0" smtClean="0">
                <a:solidFill>
                  <a:schemeClr val="tx1"/>
                </a:solidFill>
                <a:effectLst/>
                <a:latin typeface="+mn-lt"/>
                <a:ea typeface="+mn-ea"/>
                <a:cs typeface="+mn-cs"/>
              </a:rPr>
              <a:t>&gt; rumour has it, it </a:t>
            </a:r>
            <a:r>
              <a:rPr lang="en-GB" sz="1400" kern="1200" dirty="0">
                <a:solidFill>
                  <a:schemeClr val="tx1"/>
                </a:solidFill>
                <a:effectLst/>
                <a:latin typeface="+mn-lt"/>
                <a:ea typeface="+mn-ea"/>
                <a:cs typeface="+mn-cs"/>
              </a:rPr>
              <a:t>could take up to days!!!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effectLst/>
              <a:latin typeface="+mn-lt"/>
              <a:ea typeface="+mn-ea"/>
              <a:cs typeface="+mn-cs"/>
            </a:endParaRPr>
          </a:p>
          <a:p>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F5315-8608-214E-B46F-0F2E88E37A36}" type="slidenum">
              <a:rPr lang="en-US" smtClean="0"/>
              <a:t>7</a:t>
            </a:fld>
            <a:endParaRPr lang="en-US"/>
          </a:p>
        </p:txBody>
      </p:sp>
    </p:spTree>
    <p:extLst>
      <p:ext uri="{BB962C8B-B14F-4D97-AF65-F5344CB8AC3E}">
        <p14:creationId xmlns:p14="http://schemas.microsoft.com/office/powerpoint/2010/main" val="417099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&lt;</a:t>
            </a:r>
            <a:r>
              <a:rPr lang="en-GB" sz="1200" kern="1200" dirty="0">
                <a:solidFill>
                  <a:schemeClr val="tx1"/>
                </a:solidFill>
                <a:effectLst/>
                <a:latin typeface="+mn-lt"/>
                <a:ea typeface="+mn-ea"/>
                <a:cs typeface="+mn-cs"/>
              </a:rPr>
              <a:t>CLICK&gt; </a:t>
            </a:r>
            <a:r>
              <a:rPr lang="en-GB" sz="1200" kern="1200" dirty="0" smtClean="0">
                <a:solidFill>
                  <a:schemeClr val="tx1"/>
                </a:solidFill>
                <a:effectLst/>
                <a:latin typeface="+mn-lt"/>
                <a:ea typeface="+mn-ea"/>
                <a:cs typeface="+mn-cs"/>
              </a:rPr>
              <a:t>Sup</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station</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don’t </a:t>
            </a:r>
            <a:r>
              <a:rPr lang="en-GB" sz="1200" kern="1200" dirty="0">
                <a:solidFill>
                  <a:schemeClr val="tx1"/>
                </a:solidFill>
                <a:effectLst/>
                <a:latin typeface="+mn-lt"/>
                <a:ea typeface="+mn-ea"/>
                <a:cs typeface="+mn-cs"/>
              </a:rPr>
              <a:t>need to copy all the proxy points into the </a:t>
            </a:r>
            <a:r>
              <a:rPr lang="en-GB" sz="1200" kern="1200" dirty="0" smtClean="0">
                <a:solidFill>
                  <a:schemeClr val="tx1"/>
                </a:solidFill>
                <a:effectLst/>
                <a:latin typeface="+mn-lt"/>
                <a:ea typeface="+mn-ea"/>
                <a:cs typeface="+mn-cs"/>
              </a:rPr>
              <a:t>Sup </a:t>
            </a:r>
            <a:r>
              <a:rPr lang="en-GB" sz="1200" kern="1200" dirty="0">
                <a:solidFill>
                  <a:schemeClr val="tx1"/>
                </a:solidFill>
                <a:effectLst/>
                <a:latin typeface="+mn-lt"/>
                <a:ea typeface="+mn-ea"/>
                <a:cs typeface="+mn-cs"/>
              </a:rPr>
              <a:t>– instead you simply Enable </a:t>
            </a:r>
            <a:r>
              <a:rPr lang="en-GB" sz="1200" kern="1200" dirty="0" err="1">
                <a:solidFill>
                  <a:schemeClr val="tx1"/>
                </a:solidFill>
                <a:effectLst/>
                <a:latin typeface="+mn-lt"/>
                <a:ea typeface="+mn-ea"/>
                <a:cs typeface="+mn-cs"/>
              </a:rPr>
              <a:t>Virtuals</a:t>
            </a:r>
            <a:r>
              <a:rPr lang="en-GB" sz="1200" kern="1200" dirty="0">
                <a:solidFill>
                  <a:schemeClr val="tx1"/>
                </a:solidFill>
                <a:effectLst/>
                <a:latin typeface="+mn-lt"/>
                <a:ea typeface="+mn-ea"/>
                <a:cs typeface="+mn-cs"/>
              </a:rPr>
              <a:t> &lt;CLICK&gt; </a:t>
            </a:r>
            <a:r>
              <a:rPr lang="en-GB" sz="1200" kern="1200" dirty="0" smtClean="0">
                <a:solidFill>
                  <a:schemeClr val="tx1"/>
                </a:solidFill>
                <a:effectLst/>
                <a:latin typeface="+mn-lt"/>
                <a:ea typeface="+mn-ea"/>
                <a:cs typeface="+mn-cs"/>
              </a:rPr>
              <a:t>visualise </a:t>
            </a:r>
            <a:r>
              <a:rPr lang="en-GB" sz="1200" kern="1200" dirty="0">
                <a:solidFill>
                  <a:schemeClr val="tx1"/>
                </a:solidFill>
                <a:effectLst/>
                <a:latin typeface="+mn-lt"/>
                <a:ea typeface="+mn-ea"/>
                <a:cs typeface="+mn-cs"/>
              </a:rPr>
              <a:t>“virtualised” JACE points in your </a:t>
            </a:r>
            <a:r>
              <a:rPr lang="en-GB" sz="1200" kern="1200" dirty="0" smtClean="0">
                <a:solidFill>
                  <a:schemeClr val="tx1"/>
                </a:solidFill>
                <a:effectLst/>
                <a:latin typeface="+mn-lt"/>
                <a:ea typeface="+mn-ea"/>
                <a:cs typeface="+mn-cs"/>
              </a:rPr>
              <a:t>Sup/don’t </a:t>
            </a:r>
            <a:r>
              <a:rPr lang="en-GB" sz="1200" kern="1200" dirty="0">
                <a:solidFill>
                  <a:schemeClr val="tx1"/>
                </a:solidFill>
                <a:effectLst/>
                <a:latin typeface="+mn-lt"/>
                <a:ea typeface="+mn-ea"/>
                <a:cs typeface="+mn-cs"/>
              </a:rPr>
              <a:t>actually exist on the </a:t>
            </a:r>
            <a:r>
              <a:rPr lang="en-GB" sz="1200" kern="1200" dirty="0" smtClean="0">
                <a:solidFill>
                  <a:schemeClr val="tx1"/>
                </a:solidFill>
                <a:effectLst/>
                <a:latin typeface="+mn-lt"/>
                <a:ea typeface="+mn-ea"/>
                <a:cs typeface="+mn-cs"/>
              </a:rPr>
              <a:t>Sup </a:t>
            </a:r>
            <a:r>
              <a:rPr lang="en-GB" sz="1200" kern="1200" dirty="0" err="1" smtClean="0">
                <a:solidFill>
                  <a:schemeClr val="tx1"/>
                </a:solidFill>
                <a:effectLst/>
                <a:latin typeface="+mn-lt"/>
                <a:ea typeface="+mn-ea"/>
                <a:cs typeface="+mn-cs"/>
              </a:rPr>
              <a:t>stn</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but are available whenever referenced… &lt;CLICK</a:t>
            </a:r>
            <a:r>
              <a:rPr lang="en-GB" sz="1200" kern="1200" dirty="0" smtClean="0">
                <a:solidFill>
                  <a:schemeClr val="tx1"/>
                </a:solidFill>
                <a:effectLst/>
                <a:latin typeface="+mn-lt"/>
                <a:ea typeface="+mn-ea"/>
                <a:cs typeface="+mn-cs"/>
              </a:rPr>
              <a:t>&gt; become </a:t>
            </a:r>
            <a:r>
              <a:rPr lang="en-GB" sz="1200" kern="1200" dirty="0">
                <a:solidFill>
                  <a:schemeClr val="tx1"/>
                </a:solidFill>
                <a:effectLst/>
                <a:latin typeface="+mn-lt"/>
                <a:ea typeface="+mn-ea"/>
                <a:cs typeface="+mn-cs"/>
              </a:rPr>
              <a:t>more lightweight &lt;CLICK&gt; as components don't need to sit in memory from station start up </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also changed from a&lt;CLICK&gt; 32bit to &lt;CLICK&gt; 64 bit </a:t>
            </a:r>
            <a:r>
              <a:rPr lang="en-GB" sz="1200" kern="1200" dirty="0" err="1" smtClean="0">
                <a:solidFill>
                  <a:schemeClr val="tx1"/>
                </a:solidFill>
                <a:effectLst/>
                <a:latin typeface="+mn-lt"/>
                <a:ea typeface="+mn-ea"/>
                <a:cs typeface="+mn-cs"/>
              </a:rPr>
              <a:t>appn</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allowing </a:t>
            </a:r>
            <a:r>
              <a:rPr lang="en-GB" sz="1200" b="1" kern="1200" dirty="0">
                <a:solidFill>
                  <a:schemeClr val="tx1"/>
                </a:solidFill>
                <a:effectLst/>
                <a:latin typeface="+mn-lt"/>
                <a:ea typeface="+mn-ea"/>
                <a:cs typeface="+mn-cs"/>
              </a:rPr>
              <a:t>higher java memory </a:t>
            </a:r>
            <a:r>
              <a:rPr lang="en-GB" sz="1200" b="1" kern="1200" dirty="0" smtClean="0">
                <a:solidFill>
                  <a:schemeClr val="tx1"/>
                </a:solidFill>
                <a:effectLst/>
                <a:latin typeface="+mn-lt"/>
                <a:ea typeface="+mn-ea"/>
                <a:cs typeface="+mn-cs"/>
              </a:rPr>
              <a:t>headroom. </a:t>
            </a:r>
            <a:r>
              <a:rPr lang="en-GB" sz="1200" b="0" i="0" kern="1200" dirty="0" smtClean="0">
                <a:solidFill>
                  <a:schemeClr val="tx1"/>
                </a:solidFill>
                <a:effectLst/>
                <a:latin typeface="+mn-lt"/>
                <a:ea typeface="+mn-ea"/>
                <a:cs typeface="+mn-cs"/>
              </a:rPr>
              <a:t>only </a:t>
            </a:r>
            <a:r>
              <a:rPr lang="en-GB" sz="1200" b="0" i="0" kern="1200" dirty="0">
                <a:solidFill>
                  <a:schemeClr val="tx1"/>
                </a:solidFill>
                <a:effectLst/>
                <a:latin typeface="+mn-lt"/>
                <a:ea typeface="+mn-ea"/>
                <a:cs typeface="+mn-cs"/>
              </a:rPr>
              <a:t>useful for &lt;CLICK&gt; live visualisation – and </a:t>
            </a:r>
            <a:r>
              <a:rPr lang="en-GB" sz="1200" b="0" i="0" kern="1200" dirty="0" smtClean="0">
                <a:solidFill>
                  <a:schemeClr val="tx1"/>
                </a:solidFill>
                <a:effectLst/>
                <a:latin typeface="+mn-lt"/>
                <a:ea typeface="+mn-ea"/>
                <a:cs typeface="+mn-cs"/>
              </a:rPr>
              <a:t>actions Overriding / </a:t>
            </a:r>
            <a:r>
              <a:rPr lang="en-GB" sz="1200" b="0" i="0" kern="1200" dirty="0">
                <a:solidFill>
                  <a:schemeClr val="tx1"/>
                </a:solidFill>
                <a:effectLst/>
                <a:latin typeface="+mn-lt"/>
                <a:ea typeface="+mn-ea"/>
                <a:cs typeface="+mn-cs"/>
              </a:rPr>
              <a:t>setting values – but as they don’t actually exist they </a:t>
            </a:r>
            <a:r>
              <a:rPr lang="en-GB" sz="1200" b="0" i="0" kern="1200" dirty="0" smtClean="0">
                <a:solidFill>
                  <a:schemeClr val="tx1"/>
                </a:solidFill>
                <a:effectLst/>
                <a:latin typeface="+mn-lt"/>
                <a:ea typeface="+mn-ea"/>
                <a:cs typeface="+mn-cs"/>
              </a:rPr>
              <a:t>can’t </a:t>
            </a:r>
            <a:r>
              <a:rPr lang="en-GB" sz="1200" b="0" i="0" kern="1200" dirty="0">
                <a:solidFill>
                  <a:schemeClr val="tx1"/>
                </a:solidFill>
                <a:effectLst/>
                <a:latin typeface="+mn-lt"/>
                <a:ea typeface="+mn-ea"/>
                <a:cs typeface="+mn-cs"/>
              </a:rPr>
              <a:t>have alarms, histories or schedules &lt;CLICK&gt; directly associated with them.  Alarms </a:t>
            </a:r>
            <a:r>
              <a:rPr lang="en-GB" sz="1200" b="0" i="0" kern="1200" dirty="0" smtClean="0">
                <a:solidFill>
                  <a:schemeClr val="tx1"/>
                </a:solidFill>
                <a:effectLst/>
                <a:latin typeface="+mn-lt"/>
                <a:ea typeface="+mn-ea"/>
                <a:cs typeface="+mn-cs"/>
              </a:rPr>
              <a:t>not </a:t>
            </a:r>
            <a:r>
              <a:rPr lang="en-GB" sz="1200" b="0" i="0" kern="1200" dirty="0">
                <a:solidFill>
                  <a:schemeClr val="tx1"/>
                </a:solidFill>
                <a:effectLst/>
                <a:latin typeface="+mn-lt"/>
                <a:ea typeface="+mn-ea"/>
                <a:cs typeface="+mn-cs"/>
              </a:rPr>
              <a:t>a </a:t>
            </a:r>
            <a:r>
              <a:rPr lang="en-GB" sz="1200" b="0" i="0" kern="1200" dirty="0" smtClean="0">
                <a:solidFill>
                  <a:schemeClr val="tx1"/>
                </a:solidFill>
                <a:effectLst/>
                <a:latin typeface="+mn-lt"/>
                <a:ea typeface="+mn-ea"/>
                <a:cs typeface="+mn-cs"/>
              </a:rPr>
              <a:t>problem </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but linking </a:t>
            </a:r>
            <a:r>
              <a:rPr lang="en-GB" sz="1200" b="0" i="0" kern="1200" dirty="0">
                <a:solidFill>
                  <a:schemeClr val="tx1"/>
                </a:solidFill>
                <a:effectLst/>
                <a:latin typeface="+mn-lt"/>
                <a:ea typeface="+mn-ea"/>
                <a:cs typeface="+mn-cs"/>
              </a:rPr>
              <a:t>to histories was still difficult as </a:t>
            </a:r>
            <a:r>
              <a:rPr lang="en-GB" sz="1200" b="1" i="0" kern="1200" dirty="0">
                <a:solidFill>
                  <a:schemeClr val="tx1"/>
                </a:solidFill>
                <a:effectLst/>
                <a:latin typeface="+mn-lt"/>
                <a:ea typeface="+mn-ea"/>
                <a:cs typeface="+mn-cs"/>
              </a:rPr>
              <a:t>histories are flattened in the history space so you have completely different paths to navigate to look for </a:t>
            </a:r>
            <a:r>
              <a:rPr lang="en-GB" sz="1200" b="1" i="0" kern="1200" dirty="0" smtClean="0">
                <a:solidFill>
                  <a:schemeClr val="tx1"/>
                </a:solidFill>
                <a:effectLst/>
                <a:latin typeface="+mn-lt"/>
                <a:ea typeface="+mn-ea"/>
                <a:cs typeface="+mn-cs"/>
              </a:rPr>
              <a:t>histories / schedules</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required a </a:t>
            </a:r>
            <a:r>
              <a:rPr lang="en-GB" sz="1200" b="1" i="0" kern="1200" dirty="0" smtClean="0">
                <a:solidFill>
                  <a:schemeClr val="tx1"/>
                </a:solidFill>
                <a:effectLst/>
                <a:latin typeface="+mn-lt"/>
                <a:ea typeface="+mn-ea"/>
                <a:cs typeface="+mn-cs"/>
              </a:rPr>
              <a:t>master/slave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F5315-8608-214E-B46F-0F2E88E37A36}" type="slidenum">
              <a:rPr lang="en-US" smtClean="0"/>
              <a:t>8</a:t>
            </a:fld>
            <a:endParaRPr lang="en-US"/>
          </a:p>
        </p:txBody>
      </p:sp>
    </p:spTree>
    <p:extLst>
      <p:ext uri="{BB962C8B-B14F-4D97-AF65-F5344CB8AC3E}">
        <p14:creationId xmlns:p14="http://schemas.microsoft.com/office/powerpoint/2010/main" val="218609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no </a:t>
            </a:r>
            <a:r>
              <a:rPr lang="en-GB" sz="1200" kern="1200" dirty="0">
                <a:solidFill>
                  <a:schemeClr val="tx1"/>
                </a:solidFill>
                <a:effectLst/>
                <a:latin typeface="+mn-lt"/>
                <a:ea typeface="+mn-ea"/>
                <a:cs typeface="+mn-cs"/>
              </a:rPr>
              <a:t>longer </a:t>
            </a:r>
            <a:r>
              <a:rPr lang="en-GB" sz="1200" kern="1200" dirty="0" smtClean="0">
                <a:solidFill>
                  <a:schemeClr val="tx1"/>
                </a:solidFill>
                <a:effectLst/>
                <a:latin typeface="+mn-lt"/>
                <a:ea typeface="+mn-ea"/>
                <a:cs typeface="+mn-cs"/>
              </a:rPr>
              <a:t>recreate </a:t>
            </a:r>
            <a:r>
              <a:rPr lang="en-GB" sz="1200" kern="1200" dirty="0">
                <a:solidFill>
                  <a:schemeClr val="tx1"/>
                </a:solidFill>
                <a:effectLst/>
                <a:latin typeface="+mn-lt"/>
                <a:ea typeface="+mn-ea"/>
                <a:cs typeface="+mn-cs"/>
              </a:rPr>
              <a:t>your folder structures and graphics </a:t>
            </a:r>
            <a:r>
              <a:rPr lang="en-GB" sz="1200" kern="1200" dirty="0" smtClean="0">
                <a:solidFill>
                  <a:schemeClr val="tx1"/>
                </a:solidFill>
                <a:effectLst/>
                <a:latin typeface="+mn-lt"/>
                <a:ea typeface="+mn-ea"/>
                <a:cs typeface="+mn-cs"/>
              </a:rPr>
              <a:t>on Sup – </a:t>
            </a:r>
            <a:r>
              <a:rPr lang="en-GB" sz="1200" kern="1200" dirty="0">
                <a:solidFill>
                  <a:schemeClr val="tx1"/>
                </a:solidFill>
                <a:effectLst/>
                <a:latin typeface="+mn-lt"/>
                <a:ea typeface="+mn-ea"/>
                <a:cs typeface="+mn-cs"/>
              </a:rPr>
              <a:t>instead &lt;CLICK&gt; tools for the JACE were added so that Export tags can be added to your config structure in your station so you &lt;CLICK&gt; create the graphics you want for a device on the JACE station and tag your data you want to see and define the structure you want your folders to be built in – you can automatically transfer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 views set up in a JACE </a:t>
            </a:r>
            <a:r>
              <a:rPr lang="en-GB" sz="1200" u="sng" kern="1200" dirty="0">
                <a:solidFill>
                  <a:schemeClr val="tx1"/>
                </a:solidFill>
                <a:effectLst/>
                <a:latin typeface="+mn-lt"/>
                <a:ea typeface="+mn-ea"/>
                <a:cs typeface="+mn-cs"/>
              </a:rPr>
              <a:t>pushing</a:t>
            </a:r>
            <a:r>
              <a:rPr lang="en-GB" sz="1200" kern="1200" dirty="0">
                <a:solidFill>
                  <a:schemeClr val="tx1"/>
                </a:solidFill>
                <a:effectLst/>
                <a:latin typeface="+mn-lt"/>
                <a:ea typeface="+mn-ea"/>
                <a:cs typeface="+mn-cs"/>
              </a:rPr>
              <a:t> them up to the Sup</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So it takes </a:t>
            </a:r>
            <a:r>
              <a:rPr lang="en-GB" sz="1200" b="0" i="0" kern="1200" dirty="0" err="1">
                <a:solidFill>
                  <a:schemeClr val="tx1"/>
                </a:solidFill>
                <a:effectLst/>
                <a:latin typeface="+mn-lt"/>
                <a:ea typeface="+mn-ea"/>
                <a:cs typeface="+mn-cs"/>
              </a:rPr>
              <a:t>Px</a:t>
            </a:r>
            <a:r>
              <a:rPr lang="en-GB" sz="1200" b="0" i="0" kern="1200" dirty="0">
                <a:solidFill>
                  <a:schemeClr val="tx1"/>
                </a:solidFill>
                <a:effectLst/>
                <a:latin typeface="+mn-lt"/>
                <a:ea typeface="+mn-ea"/>
                <a:cs typeface="+mn-cs"/>
              </a:rPr>
              <a:t> views in the JACE &lt;CLICK&gt; copies them into the Sup &lt;CLICK&gt; in the process it </a:t>
            </a:r>
            <a:r>
              <a:rPr lang="en-GB" sz="1200" b="0" i="0" kern="1200" dirty="0" err="1">
                <a:solidFill>
                  <a:schemeClr val="tx1"/>
                </a:solidFill>
                <a:effectLst/>
                <a:latin typeface="+mn-lt"/>
                <a:ea typeface="+mn-ea"/>
                <a:cs typeface="+mn-cs"/>
              </a:rPr>
              <a:t>relativises</a:t>
            </a:r>
            <a:r>
              <a:rPr lang="en-GB" sz="1200" b="0" i="0" kern="1200" dirty="0">
                <a:solidFill>
                  <a:schemeClr val="tx1"/>
                </a:solidFill>
                <a:effectLst/>
                <a:latin typeface="+mn-lt"/>
                <a:ea typeface="+mn-ea"/>
                <a:cs typeface="+mn-cs"/>
              </a:rPr>
              <a:t> the </a:t>
            </a:r>
            <a:r>
              <a:rPr lang="en-GB" sz="1200" b="0" i="0" kern="1200" dirty="0" err="1">
                <a:solidFill>
                  <a:schemeClr val="tx1"/>
                </a:solidFill>
                <a:effectLst/>
                <a:latin typeface="+mn-lt"/>
                <a:ea typeface="+mn-ea"/>
                <a:cs typeface="+mn-cs"/>
              </a:rPr>
              <a:t>ords</a:t>
            </a:r>
            <a:r>
              <a:rPr lang="en-GB" sz="1200" b="0" i="0" kern="1200" dirty="0">
                <a:solidFill>
                  <a:schemeClr val="tx1"/>
                </a:solidFill>
                <a:effectLst/>
                <a:latin typeface="+mn-lt"/>
                <a:ea typeface="+mn-ea"/>
                <a:cs typeface="+mn-cs"/>
              </a:rPr>
              <a:t> in the process so that the graphics are correct as if viewing from the Sup looking down towards the JACEs and &lt;CLICK&gt; virtualises the points in the </a:t>
            </a:r>
            <a:r>
              <a:rPr lang="en-GB" sz="1200" b="0" i="0" kern="1200" dirty="0" smtClean="0">
                <a:solidFill>
                  <a:schemeClr val="tx1"/>
                </a:solidFill>
                <a:effectLst/>
                <a:latin typeface="+mn-lt"/>
                <a:ea typeface="+mn-ea"/>
                <a:cs typeface="+mn-cs"/>
              </a:rPr>
              <a:t>process &lt;CLICK&gt;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for large multi-site systems could reduce time of setting up sup - so as station came online the latest graphics are pushed up to sup</a:t>
            </a:r>
          </a:p>
          <a:p>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9</a:t>
            </a:fld>
            <a:endParaRPr lang="en-US"/>
          </a:p>
        </p:txBody>
      </p:sp>
    </p:spTree>
    <p:extLst>
      <p:ext uri="{BB962C8B-B14F-4D97-AF65-F5344CB8AC3E}">
        <p14:creationId xmlns:p14="http://schemas.microsoft.com/office/powerpoint/2010/main" val="38595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0" i="0" kern="1200" dirty="0">
                <a:solidFill>
                  <a:schemeClr val="tx1"/>
                </a:solidFill>
                <a:effectLst/>
                <a:latin typeface="+mn-lt"/>
                <a:ea typeface="+mn-ea"/>
                <a:cs typeface="+mn-cs"/>
              </a:rPr>
              <a:t>Since last Summit, </a:t>
            </a:r>
            <a:r>
              <a:rPr lang="en-US" sz="1200" b="0" i="0" kern="1200" dirty="0" smtClean="0">
                <a:solidFill>
                  <a:schemeClr val="tx1"/>
                </a:solidFill>
                <a:effectLst/>
                <a:latin typeface="+mn-lt"/>
                <a:ea typeface="+mn-ea"/>
                <a:cs typeface="+mn-cs"/>
              </a:rPr>
              <a:t>as </a:t>
            </a:r>
            <a:r>
              <a:rPr lang="en-US" sz="1200" b="0" i="0" kern="1200" dirty="0">
                <a:solidFill>
                  <a:schemeClr val="tx1"/>
                </a:solidFill>
                <a:effectLst/>
                <a:latin typeface="+mn-lt"/>
                <a:ea typeface="+mn-ea"/>
                <a:cs typeface="+mn-cs"/>
              </a:rPr>
              <a:t>navigate through virtual space as seen from </a:t>
            </a:r>
            <a:r>
              <a:rPr lang="en-US" sz="1200" b="0" i="0" kern="1200" dirty="0" smtClean="0">
                <a:solidFill>
                  <a:schemeClr val="tx1"/>
                </a:solidFill>
                <a:effectLst/>
                <a:latin typeface="+mn-lt"/>
                <a:ea typeface="+mn-ea"/>
                <a:cs typeface="+mn-cs"/>
              </a:rPr>
              <a:t>Sup&lt;CLICK&gt; </a:t>
            </a:r>
            <a:r>
              <a:rPr lang="en-US" sz="1200" b="0" i="0" kern="1200" dirty="0">
                <a:solidFill>
                  <a:schemeClr val="tx1"/>
                </a:solidFill>
                <a:effectLst/>
                <a:latin typeface="+mn-lt"/>
                <a:ea typeface="+mn-ea"/>
                <a:cs typeface="+mn-cs"/>
              </a:rPr>
              <a:t>- as you click on </a:t>
            </a:r>
            <a:r>
              <a:rPr lang="en-US" sz="1200" b="0" i="0" kern="1200" dirty="0" smtClean="0">
                <a:solidFill>
                  <a:schemeClr val="tx1"/>
                </a:solidFill>
                <a:effectLst/>
                <a:latin typeface="+mn-lt"/>
                <a:ea typeface="+mn-ea"/>
                <a:cs typeface="+mn-cs"/>
              </a:rPr>
              <a:t>things &lt;CLICK&gt; </a:t>
            </a:r>
            <a:r>
              <a:rPr lang="en-US" sz="1200" b="0" i="0" kern="1200" dirty="0">
                <a:solidFill>
                  <a:schemeClr val="tx1"/>
                </a:solidFill>
                <a:effectLst/>
                <a:latin typeface="+mn-lt"/>
                <a:ea typeface="+mn-ea"/>
                <a:cs typeface="+mn-cs"/>
              </a:rPr>
              <a:t>it sucks up views and converts </a:t>
            </a:r>
            <a:r>
              <a:rPr lang="en-US" sz="1200" b="0" i="0" kern="1200" dirty="0" err="1">
                <a:solidFill>
                  <a:schemeClr val="tx1"/>
                </a:solidFill>
                <a:effectLst/>
                <a:latin typeface="+mn-lt"/>
                <a:ea typeface="+mn-ea"/>
                <a:cs typeface="+mn-cs"/>
              </a:rPr>
              <a:t>ords</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virtuals</a:t>
            </a:r>
            <a:r>
              <a:rPr lang="en-US" sz="1200" b="0" i="0" kern="1200" dirty="0">
                <a:solidFill>
                  <a:schemeClr val="tx1"/>
                </a:solidFill>
                <a:effectLst/>
                <a:latin typeface="+mn-lt"/>
                <a:ea typeface="+mn-ea"/>
                <a:cs typeface="+mn-cs"/>
              </a:rPr>
              <a:t> automatically - nothing to set up  e.g. export </a:t>
            </a:r>
            <a:r>
              <a:rPr lang="en-US" sz="1200" b="0" i="0" kern="1200" dirty="0" smtClean="0">
                <a:solidFill>
                  <a:schemeClr val="tx1"/>
                </a:solidFill>
                <a:effectLst/>
                <a:latin typeface="+mn-lt"/>
                <a:ea typeface="+mn-ea"/>
                <a:cs typeface="+mn-cs"/>
              </a:rPr>
              <a:t>tags -  which is a distributed graphics model</a:t>
            </a:r>
          </a:p>
          <a:p>
            <a:pPr rtl="0" fontAlgn="ctr"/>
            <a:r>
              <a:rPr lang="en-US" sz="1200" b="0" i="0" kern="1200" dirty="0" smtClean="0">
                <a:solidFill>
                  <a:schemeClr val="tx1"/>
                </a:solidFill>
                <a:effectLst/>
                <a:latin typeface="+mn-lt"/>
                <a:ea typeface="+mn-ea"/>
                <a:cs typeface="+mn-cs"/>
              </a:rPr>
              <a:t>Caches </a:t>
            </a:r>
            <a:r>
              <a:rPr lang="en-US" sz="1200" b="0" i="0" kern="1200" dirty="0">
                <a:solidFill>
                  <a:schemeClr val="tx1"/>
                </a:solidFill>
                <a:effectLst/>
                <a:latin typeface="+mn-lt"/>
                <a:ea typeface="+mn-ea"/>
                <a:cs typeface="+mn-cs"/>
              </a:rPr>
              <a:t>locally when visit - browse from sup and deliver graphics originally held on JACE – something tunneling used to have to be used for</a:t>
            </a:r>
          </a:p>
          <a:p>
            <a:r>
              <a:rPr lang="en-US" dirty="0"/>
              <a:t>Good for cases with adequate bandwidth to JACE with broadband</a:t>
            </a:r>
          </a:p>
          <a:p>
            <a:r>
              <a:rPr lang="en-US" dirty="0"/>
              <a:t>Supervisor used for long term data storage, centralized alarming and disaster recovery</a:t>
            </a:r>
          </a:p>
          <a:p>
            <a:pPr rtl="0" fontAlgn="ctr"/>
            <a:r>
              <a:rPr lang="en-GB" sz="1200" b="0" i="0" kern="1200" dirty="0" err="1">
                <a:solidFill>
                  <a:schemeClr val="tx1"/>
                </a:solidFill>
                <a:effectLst/>
                <a:latin typeface="+mn-lt"/>
                <a:ea typeface="+mn-ea"/>
                <a:cs typeface="+mn-cs"/>
              </a:rPr>
              <a:t>Virtuals</a:t>
            </a:r>
            <a:r>
              <a:rPr lang="en-GB" sz="1200" b="0" i="0" kern="1200" dirty="0">
                <a:solidFill>
                  <a:schemeClr val="tx1"/>
                </a:solidFill>
                <a:effectLst/>
                <a:latin typeface="+mn-lt"/>
                <a:ea typeface="+mn-ea"/>
                <a:cs typeface="+mn-cs"/>
              </a:rPr>
              <a:t> on demand but cannot </a:t>
            </a:r>
            <a:r>
              <a:rPr lang="en-GB" sz="1200" b="0" i="0" kern="1200" dirty="0" err="1">
                <a:solidFill>
                  <a:schemeClr val="tx1"/>
                </a:solidFill>
                <a:effectLst/>
                <a:latin typeface="+mn-lt"/>
                <a:ea typeface="+mn-ea"/>
                <a:cs typeface="+mn-cs"/>
              </a:rPr>
              <a:t>neql</a:t>
            </a:r>
            <a:r>
              <a:rPr lang="en-GB" sz="1200" b="0" i="0" kern="1200" dirty="0">
                <a:solidFill>
                  <a:schemeClr val="tx1"/>
                </a:solidFill>
                <a:effectLst/>
                <a:latin typeface="+mn-lt"/>
                <a:ea typeface="+mn-ea"/>
                <a:cs typeface="+mn-cs"/>
              </a:rPr>
              <a:t> query any of it as all </a:t>
            </a:r>
            <a:r>
              <a:rPr lang="en-GB" sz="1200" b="0" i="0" kern="1200" dirty="0" err="1">
                <a:solidFill>
                  <a:schemeClr val="tx1"/>
                </a:solidFill>
                <a:effectLst/>
                <a:latin typeface="+mn-lt"/>
                <a:ea typeface="+mn-ea"/>
                <a:cs typeface="+mn-cs"/>
              </a:rPr>
              <a:t>virtuals</a:t>
            </a:r>
            <a:endParaRPr lang="en-GB" sz="1200" b="0" i="0" kern="1200" dirty="0">
              <a:solidFill>
                <a:schemeClr val="tx1"/>
              </a:solidFill>
              <a:effectLst/>
              <a:latin typeface="+mn-lt"/>
              <a:ea typeface="+mn-ea"/>
              <a:cs typeface="+mn-cs"/>
            </a:endParaRPr>
          </a:p>
          <a:p>
            <a:endParaRPr lang="en-US" dirty="0"/>
          </a:p>
          <a:p>
            <a:pPr rtl="0" fontAlgn="ctr"/>
            <a:endParaRPr lang="en-GB" dirty="0"/>
          </a:p>
        </p:txBody>
      </p:sp>
      <p:sp>
        <p:nvSpPr>
          <p:cNvPr id="4" name="Slide Number Placeholder 3"/>
          <p:cNvSpPr>
            <a:spLocks noGrp="1"/>
          </p:cNvSpPr>
          <p:nvPr>
            <p:ph type="sldNum" sz="quarter" idx="10"/>
          </p:nvPr>
        </p:nvSpPr>
        <p:spPr/>
        <p:txBody>
          <a:bodyPr/>
          <a:lstStyle/>
          <a:p>
            <a:fld id="{48FF5315-8608-214E-B46F-0F2E88E37A36}" type="slidenum">
              <a:rPr lang="en-US" smtClean="0"/>
              <a:t>10</a:t>
            </a:fld>
            <a:endParaRPr lang="en-US"/>
          </a:p>
        </p:txBody>
      </p:sp>
    </p:spTree>
    <p:extLst>
      <p:ext uri="{BB962C8B-B14F-4D97-AF65-F5344CB8AC3E}">
        <p14:creationId xmlns:p14="http://schemas.microsoft.com/office/powerpoint/2010/main" val="958273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S 18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673" y="1597819"/>
            <a:ext cx="3791800" cy="1102519"/>
          </a:xfrm>
        </p:spPr>
        <p:txBody>
          <a:bodyPr>
            <a:noAutofit/>
          </a:bodyPr>
          <a:lstStyle>
            <a:lvl1pPr algn="l">
              <a:defRPr sz="3600" b="1">
                <a:solidFill>
                  <a:schemeClr val="accent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980673" y="2914650"/>
            <a:ext cx="3791800" cy="1314450"/>
          </a:xfrm>
        </p:spPr>
        <p:txBody>
          <a:bodyPr>
            <a:normAutofit/>
          </a:bodyPr>
          <a:lstStyle>
            <a:lvl1pPr marL="0" indent="0" algn="l">
              <a:buNone/>
              <a:defRPr sz="1800" i="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7283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505" y="1521617"/>
            <a:ext cx="7422922" cy="805367"/>
          </a:xfrm>
        </p:spPr>
        <p:txBody>
          <a:bodyPr anchor="t">
            <a:noAutofit/>
          </a:bodyPr>
          <a:lstStyle>
            <a:lvl1pPr algn="l">
              <a:defRPr sz="3600" b="1" cap="none">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84505" y="2326984"/>
            <a:ext cx="4755511" cy="906845"/>
          </a:xfrm>
        </p:spPr>
        <p:txBody>
          <a:bodyPr anchor="t">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extBox 5"/>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205979"/>
            <a:ext cx="8207376" cy="857250"/>
          </a:xfrm>
        </p:spPr>
        <p:txBody>
          <a:bodyPr>
            <a:normAutofit/>
          </a:bodyPr>
          <a:lstStyle>
            <a:lvl1pPr algn="l">
              <a:defRPr sz="2800">
                <a:solidFill>
                  <a:schemeClr val="accent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68313" y="1203325"/>
            <a:ext cx="8220194" cy="3039386"/>
          </a:xfrm>
        </p:spPr>
        <p:txBody>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22038221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95" userDrawn="1">
          <p15:clr>
            <a:srgbClr val="FBAE40"/>
          </p15:clr>
        </p15:guide>
        <p15:guide id="4" pos="5465" userDrawn="1">
          <p15:clr>
            <a:srgbClr val="FBAE40"/>
          </p15:clr>
        </p15:guide>
        <p15:guide id="5" orient="horz" pos="758" userDrawn="1">
          <p15:clr>
            <a:srgbClr val="FBAE40"/>
          </p15:clr>
        </p15:guide>
        <p15:guide id="6" orient="horz" pos="66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198750"/>
            <a:ext cx="4040188"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1198750"/>
            <a:ext cx="4043482"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326659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2" r:id="rId1"/>
    <p:sldLayoutId id="2147493456" r:id="rId2"/>
    <p:sldLayoutId id="2147493458" r:id="rId3"/>
    <p:sldLayoutId id="2147493457" r:id="rId4"/>
    <p:sldLayoutId id="2147493468" r:id="rId5"/>
  </p:sldLayoutIdLst>
  <p:hf hdr="0" ftr="0" dt="0"/>
  <p:txStyles>
    <p:titleStyle>
      <a:lvl1pPr algn="l" defTabSz="457200" rtl="0" eaLnBrk="1" latinLnBrk="0" hangingPunct="1">
        <a:spcBef>
          <a:spcPct val="0"/>
        </a:spcBef>
        <a:buNone/>
        <a:defRPr sz="2800" b="1" kern="1200">
          <a:solidFill>
            <a:srgbClr val="0088C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remix3d.com/details/G009SVDSM047" TargetMode="External"/><Relationship Id="rId2" Type="http://schemas.microsoft.com/office/2017/06/relationships/model3d" Target="../media/model3d1.glb"/><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2.png"/><Relationship Id="rId4" Type="http://schemas.openxmlformats.org/officeDocument/2006/relationships/hyperlink" Target="https://www.remix3d.com/details/G009SXQB4HN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6.jpg"/><Relationship Id="rId17" Type="http://schemas.openxmlformats.org/officeDocument/2006/relationships/image" Target="../media/image17.png"/><Relationship Id="rId2" Type="http://schemas.openxmlformats.org/officeDocument/2006/relationships/notesSlide" Target="../notesSlides/notesSlide13.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5.svg"/><Relationship Id="rId15" Type="http://schemas.openxmlformats.org/officeDocument/2006/relationships/image" Target="../media/image15.png"/><Relationship Id="rId19" Type="http://schemas.openxmlformats.org/officeDocument/2006/relationships/image" Target="../media/image28.png"/><Relationship Id="rId4" Type="http://schemas.openxmlformats.org/officeDocument/2006/relationships/image" Target="../media/image25.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35.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5.svg"/><Relationship Id="rId4" Type="http://schemas.openxmlformats.org/officeDocument/2006/relationships/image" Target="../media/image25.png"/><Relationship Id="rId14" Type="http://schemas.openxmlformats.org/officeDocument/2006/relationships/image" Target="../media/image1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56.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0.sv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6.jpg"/><Relationship Id="rId17" Type="http://schemas.openxmlformats.org/officeDocument/2006/relationships/image" Target="../media/image17.png"/><Relationship Id="rId2" Type="http://schemas.openxmlformats.org/officeDocument/2006/relationships/notesSlide" Target="../notesSlides/notesSlide34.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5.svg"/><Relationship Id="rId15" Type="http://schemas.openxmlformats.org/officeDocument/2006/relationships/image" Target="../media/image15.png"/><Relationship Id="rId19" Type="http://schemas.openxmlformats.org/officeDocument/2006/relationships/image" Target="../media/image28.png"/><Relationship Id="rId4" Type="http://schemas.openxmlformats.org/officeDocument/2006/relationships/image" Target="../media/image25.png"/><Relationship Id="rId14" Type="http://schemas.openxmlformats.org/officeDocument/2006/relationships/image" Target="../media/image16.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18" Type="http://schemas.openxmlformats.org/officeDocument/2006/relationships/diagramColors" Target="../diagrams/colors1.xml"/><Relationship Id="rId3" Type="http://schemas.openxmlformats.org/officeDocument/2006/relationships/image" Target="../media/image5.jpe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image" Target="../media/image10.svg"/><Relationship Id="rId17" Type="http://schemas.openxmlformats.org/officeDocument/2006/relationships/diagramQuickStyle" Target="../diagrams/quickStyle1.xml"/><Relationship Id="rId2" Type="http://schemas.openxmlformats.org/officeDocument/2006/relationships/notesSlide" Target="../notesSlides/notesSlide6.xml"/><Relationship Id="rId16" Type="http://schemas.openxmlformats.org/officeDocument/2006/relationships/diagramLayout" Target="../diagrams/layout1.xml"/><Relationship Id="rId20"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9.png"/><Relationship Id="rId5" Type="http://schemas.openxmlformats.org/officeDocument/2006/relationships/image" Target="../media/image7.png"/><Relationship Id="rId15" Type="http://schemas.openxmlformats.org/officeDocument/2006/relationships/diagramData" Target="../diagrams/data1.xml"/><Relationship Id="rId23" Type="http://schemas.openxmlformats.org/officeDocument/2006/relationships/image" Target="../media/image20.svg"/><Relationship Id="rId10" Type="http://schemas.openxmlformats.org/officeDocument/2006/relationships/image" Target="../media/image14.svg"/><Relationship Id="rId19"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5.sv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16.svg"/><Relationship Id="rId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1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Autofit/>
          </a:bodyPr>
          <a:lstStyle/>
          <a:p>
            <a:r>
              <a:rPr lang="en-US" dirty="0"/>
              <a:t>Niagara </a:t>
            </a:r>
            <a:r>
              <a:rPr lang="en-US" dirty="0" smtClean="0"/>
              <a:t>4.3 </a:t>
            </a:r>
            <a:r>
              <a:rPr lang="en-US" dirty="0"/>
              <a:t>brought us: Virtual </a:t>
            </a:r>
            <a:r>
              <a:rPr lang="en-US" dirty="0" err="1"/>
              <a:t>Px</a:t>
            </a:r>
            <a:r>
              <a:rPr lang="en-US" dirty="0"/>
              <a:t> on Demand</a:t>
            </a:r>
          </a:p>
        </p:txBody>
      </p:sp>
      <p:sp>
        <p:nvSpPr>
          <p:cNvPr id="4" name="Rectangle: Rounded Corners 3">
            <a:extLst>
              <a:ext uri="{FF2B5EF4-FFF2-40B4-BE49-F238E27FC236}">
                <a16:creationId xmlns:a16="http://schemas.microsoft.com/office/drawing/2014/main" id="{2A911D2E-F118-4C88-AE11-095E98358EC9}"/>
              </a:ext>
            </a:extLst>
          </p:cNvPr>
          <p:cNvSpPr/>
          <p:nvPr/>
        </p:nvSpPr>
        <p:spPr>
          <a:xfrm>
            <a:off x="3594771"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6" name="Text Box 86">
            <a:extLst>
              <a:ext uri="{FF2B5EF4-FFF2-40B4-BE49-F238E27FC236}">
                <a16:creationId xmlns:a16="http://schemas.microsoft.com/office/drawing/2014/main" id="{CAA490C8-81B8-483C-96B0-CAA23D42E8D8}"/>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N4</a:t>
            </a:r>
          </a:p>
          <a:p>
            <a:pPr algn="ctr"/>
            <a:r>
              <a:rPr lang="en-US" b="1" dirty="0">
                <a:solidFill>
                  <a:srgbClr val="003399"/>
                </a:solidFill>
                <a:latin typeface="Arial" charset="0"/>
              </a:rPr>
              <a:t>Supervisor</a:t>
            </a:r>
          </a:p>
        </p:txBody>
      </p:sp>
      <p:pic>
        <p:nvPicPr>
          <p:cNvPr id="7" name="Picture 84">
            <a:extLst>
              <a:ext uri="{FF2B5EF4-FFF2-40B4-BE49-F238E27FC236}">
                <a16:creationId xmlns:a16="http://schemas.microsoft.com/office/drawing/2014/main" id="{885C1775-9C9E-4C25-B41D-CCE9F5853464}"/>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pic>
        <p:nvPicPr>
          <p:cNvPr id="8" name="Picture 2" descr="http://teams.honeywell.com/sites/TridiumMarcomTools/Shared%20Documents/Logos,%20images%20and%20icons/JACE%20images/JACE%20300E.png">
            <a:extLst>
              <a:ext uri="{FF2B5EF4-FFF2-40B4-BE49-F238E27FC236}">
                <a16:creationId xmlns:a16="http://schemas.microsoft.com/office/drawing/2014/main" id="{9E588507-A0A6-4A41-B578-6A59851A2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75"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or: Elbow 8">
            <a:extLst>
              <a:ext uri="{FF2B5EF4-FFF2-40B4-BE49-F238E27FC236}">
                <a16:creationId xmlns:a16="http://schemas.microsoft.com/office/drawing/2014/main" id="{5ED9F592-C196-4AA4-9E25-3F7323E5312A}"/>
              </a:ext>
            </a:extLst>
          </p:cNvPr>
          <p:cNvCxnSpPr>
            <a:stCxn id="8" idx="0"/>
            <a:endCxn id="7" idx="2"/>
          </p:cNvCxnSpPr>
          <p:nvPr/>
        </p:nvCxnSpPr>
        <p:spPr>
          <a:xfrm rot="5400000" flipH="1" flipV="1">
            <a:off x="1931490" y="1342518"/>
            <a:ext cx="774832" cy="200627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0" name="Text Box 86">
            <a:extLst>
              <a:ext uri="{FF2B5EF4-FFF2-40B4-BE49-F238E27FC236}">
                <a16:creationId xmlns:a16="http://schemas.microsoft.com/office/drawing/2014/main" id="{EA82E716-F90E-4051-8F6C-6C2A23C10417}"/>
              </a:ext>
            </a:extLst>
          </p:cNvPr>
          <p:cNvSpPr txBox="1">
            <a:spLocks noChangeArrowheads="1"/>
          </p:cNvSpPr>
          <p:nvPr/>
        </p:nvSpPr>
        <p:spPr bwMode="auto">
          <a:xfrm>
            <a:off x="799374"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grpSp>
        <p:nvGrpSpPr>
          <p:cNvPr id="11" name="Group 10">
            <a:extLst>
              <a:ext uri="{FF2B5EF4-FFF2-40B4-BE49-F238E27FC236}">
                <a16:creationId xmlns:a16="http://schemas.microsoft.com/office/drawing/2014/main" id="{B861E047-3A24-4027-BF4A-6273B3254224}"/>
              </a:ext>
            </a:extLst>
          </p:cNvPr>
          <p:cNvGrpSpPr/>
          <p:nvPr/>
        </p:nvGrpSpPr>
        <p:grpSpPr>
          <a:xfrm>
            <a:off x="3668890" y="1135993"/>
            <a:ext cx="277582" cy="453542"/>
            <a:chOff x="4094313" y="1119008"/>
            <a:chExt cx="277582" cy="453542"/>
          </a:xfrm>
        </p:grpSpPr>
        <p:sp>
          <p:nvSpPr>
            <p:cNvPr id="12" name="Oval 11">
              <a:extLst>
                <a:ext uri="{FF2B5EF4-FFF2-40B4-BE49-F238E27FC236}">
                  <a16:creationId xmlns:a16="http://schemas.microsoft.com/office/drawing/2014/main" id="{2D569E80-EDB4-4DB4-8DAC-1BC3C86F69E4}"/>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CFDE7F0-7968-4A99-A03F-ACAC3F538CD7}"/>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7CA595B-1537-49A7-A958-C56B02F26F94}"/>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59E4AEE-FC5F-47F2-BDF8-84B8BA11C195}"/>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AD88C85-C891-449E-B25E-21B437BB60D7}"/>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430EB256-0F3E-46BF-892F-2B6DD36E406E}"/>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7746F5-97F2-41D1-98E4-2A587C76CEB9}"/>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ardrop 18">
              <a:extLst>
                <a:ext uri="{FF2B5EF4-FFF2-40B4-BE49-F238E27FC236}">
                  <a16:creationId xmlns:a16="http://schemas.microsoft.com/office/drawing/2014/main" id="{C393B64A-8B2F-44CC-B1A1-C9184E42FEBB}"/>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ardrop 19">
              <a:extLst>
                <a:ext uri="{FF2B5EF4-FFF2-40B4-BE49-F238E27FC236}">
                  <a16:creationId xmlns:a16="http://schemas.microsoft.com/office/drawing/2014/main" id="{3A41BAB7-E402-45D7-A597-F9EE2DF50340}"/>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 name="Text Box 86">
            <a:extLst>
              <a:ext uri="{FF2B5EF4-FFF2-40B4-BE49-F238E27FC236}">
                <a16:creationId xmlns:a16="http://schemas.microsoft.com/office/drawing/2014/main" id="{5C71AE3E-55E1-46B8-9A1F-3F1860D68855}"/>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sp>
        <p:nvSpPr>
          <p:cNvPr id="25" name="Arrow: Notched Right 24">
            <a:extLst>
              <a:ext uri="{FF2B5EF4-FFF2-40B4-BE49-F238E27FC236}">
                <a16:creationId xmlns:a16="http://schemas.microsoft.com/office/drawing/2014/main" id="{E469F373-021B-43DF-BF52-19E636E5FDD9}"/>
              </a:ext>
            </a:extLst>
          </p:cNvPr>
          <p:cNvSpPr/>
          <p:nvPr/>
        </p:nvSpPr>
        <p:spPr>
          <a:xfrm rot="18533615">
            <a:off x="1206849" y="1819112"/>
            <a:ext cx="1462803"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pic>
        <p:nvPicPr>
          <p:cNvPr id="26" name="Graphic 25" descr="Monitor">
            <a:extLst>
              <a:ext uri="{FF2B5EF4-FFF2-40B4-BE49-F238E27FC236}">
                <a16:creationId xmlns:a16="http://schemas.microsoft.com/office/drawing/2014/main" id="{5570D3B8-483F-4B2B-A698-9DA2B1AD701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356629" y="835161"/>
            <a:ext cx="914400" cy="914400"/>
          </a:xfrm>
          <a:prstGeom prst="rect">
            <a:avLst/>
          </a:prstGeom>
          <a:effectLst>
            <a:outerShdw blurRad="50800" dist="38100" dir="2700000" algn="tl" rotWithShape="0">
              <a:prstClr val="black">
                <a:alpha val="40000"/>
              </a:prstClr>
            </a:outerShdw>
          </a:effectLst>
        </p:spPr>
      </p:pic>
      <p:pic>
        <p:nvPicPr>
          <p:cNvPr id="27" name="Graphic 26" descr="Monitor">
            <a:extLst>
              <a:ext uri="{FF2B5EF4-FFF2-40B4-BE49-F238E27FC236}">
                <a16:creationId xmlns:a16="http://schemas.microsoft.com/office/drawing/2014/main" id="{5993333A-39A4-4A56-906D-73141F19EC6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47598" y="2288901"/>
            <a:ext cx="914400" cy="9144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2BD3402-8D89-49D8-8BB8-79B7E0220E2A}"/>
              </a:ext>
            </a:extLst>
          </p:cNvPr>
          <p:cNvPicPr>
            <a:picLocks noChangeAspect="1"/>
          </p:cNvPicPr>
          <p:nvPr/>
        </p:nvPicPr>
        <p:blipFill>
          <a:blip r:embed="rId7">
            <a:duotone>
              <a:schemeClr val="accent4">
                <a:shade val="45000"/>
                <a:satMod val="135000"/>
              </a:schemeClr>
              <a:prstClr val="white"/>
            </a:duotone>
          </a:blip>
          <a:stretch>
            <a:fillRect/>
          </a:stretch>
        </p:blipFill>
        <p:spPr>
          <a:xfrm>
            <a:off x="1214503" y="1264274"/>
            <a:ext cx="843304" cy="843304"/>
          </a:xfrm>
          <a:prstGeom prst="rect">
            <a:avLst/>
          </a:prstGeom>
          <a:effectLst>
            <a:outerShdw blurRad="50800" dist="38100" dir="13500000" algn="br" rotWithShape="0">
              <a:prstClr val="black">
                <a:alpha val="40000"/>
              </a:prstClr>
            </a:outerShdw>
          </a:effectLst>
        </p:spPr>
      </p:pic>
      <p:sp>
        <p:nvSpPr>
          <p:cNvPr id="28" name="Text Box 86">
            <a:extLst>
              <a:ext uri="{FF2B5EF4-FFF2-40B4-BE49-F238E27FC236}">
                <a16:creationId xmlns:a16="http://schemas.microsoft.com/office/drawing/2014/main" id="{D43BDA56-74CF-4CB6-B53F-EC6DC99EE965}"/>
              </a:ext>
            </a:extLst>
          </p:cNvPr>
          <p:cNvSpPr txBox="1">
            <a:spLocks noChangeArrowheads="1"/>
          </p:cNvSpPr>
          <p:nvPr/>
        </p:nvSpPr>
        <p:spPr bwMode="auto">
          <a:xfrm>
            <a:off x="3127266" y="2523426"/>
            <a:ext cx="6016733" cy="1754326"/>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b="1" dirty="0">
                <a:solidFill>
                  <a:srgbClr val="FF0000"/>
                </a:solidFill>
                <a:latin typeface="Arial" charset="0"/>
              </a:rPr>
              <a:t>Supervisor pulls </a:t>
            </a:r>
            <a:r>
              <a:rPr lang="en-US" b="1" dirty="0" err="1">
                <a:solidFill>
                  <a:srgbClr val="FF0000"/>
                </a:solidFill>
                <a:latin typeface="Arial" charset="0"/>
              </a:rPr>
              <a:t>Px</a:t>
            </a:r>
            <a:r>
              <a:rPr lang="en-US" b="1" dirty="0">
                <a:solidFill>
                  <a:srgbClr val="FF0000"/>
                </a:solidFill>
                <a:latin typeface="Arial" charset="0"/>
              </a:rPr>
              <a:t> Views up from JACE</a:t>
            </a:r>
          </a:p>
          <a:p>
            <a:pPr marL="285750" indent="-285750">
              <a:buFont typeface="Arial" panose="020B0604020202020204" pitchFamily="34" charset="0"/>
              <a:buChar char="•"/>
            </a:pPr>
            <a:r>
              <a:rPr lang="en-US" b="1" dirty="0" smtClean="0">
                <a:solidFill>
                  <a:srgbClr val="FF0000"/>
                </a:solidFill>
                <a:latin typeface="Arial" charset="0"/>
              </a:rPr>
              <a:t>Relativizes </a:t>
            </a:r>
            <a:r>
              <a:rPr lang="en-US" b="1" dirty="0" err="1">
                <a:solidFill>
                  <a:srgbClr val="FF0000"/>
                </a:solidFill>
                <a:latin typeface="Arial" charset="0"/>
              </a:rPr>
              <a:t>Px</a:t>
            </a:r>
            <a:r>
              <a:rPr lang="en-US" b="1" dirty="0">
                <a:solidFill>
                  <a:srgbClr val="FF0000"/>
                </a:solidFill>
                <a:latin typeface="Arial" charset="0"/>
              </a:rPr>
              <a:t> </a:t>
            </a:r>
            <a:r>
              <a:rPr lang="en-US" b="1" dirty="0" err="1" smtClean="0">
                <a:solidFill>
                  <a:srgbClr val="FF0000"/>
                </a:solidFill>
                <a:latin typeface="Arial" charset="0"/>
              </a:rPr>
              <a:t>Ords</a:t>
            </a:r>
            <a:endParaRPr lang="en-US" b="1" dirty="0">
              <a:solidFill>
                <a:srgbClr val="FF0000"/>
              </a:solidFill>
              <a:latin typeface="Arial" charset="0"/>
            </a:endParaRPr>
          </a:p>
          <a:p>
            <a:pPr marL="285750" indent="-285750">
              <a:buFont typeface="Arial" panose="020B0604020202020204" pitchFamily="34" charset="0"/>
              <a:buChar char="•"/>
            </a:pPr>
            <a:r>
              <a:rPr lang="en-US" b="1" dirty="0" smtClean="0">
                <a:solidFill>
                  <a:srgbClr val="FF0000"/>
                </a:solidFill>
                <a:latin typeface="Arial" charset="0"/>
              </a:rPr>
              <a:t>JACEs </a:t>
            </a:r>
            <a:r>
              <a:rPr lang="en-US" b="1" dirty="0">
                <a:solidFill>
                  <a:srgbClr val="FF0000"/>
                </a:solidFill>
                <a:latin typeface="Arial" charset="0"/>
              </a:rPr>
              <a:t>serve all graphics to browser </a:t>
            </a:r>
            <a:r>
              <a:rPr lang="en-US" b="1" dirty="0" smtClean="0">
                <a:solidFill>
                  <a:srgbClr val="FF0000"/>
                </a:solidFill>
                <a:latin typeface="Arial" charset="0"/>
              </a:rPr>
              <a:t>clients</a:t>
            </a:r>
          </a:p>
          <a:p>
            <a:pPr marL="285750" indent="-285750">
              <a:buFont typeface="Arial" panose="020B0604020202020204" pitchFamily="34" charset="0"/>
              <a:buChar char="•"/>
            </a:pPr>
            <a:r>
              <a:rPr lang="en-US" b="1" dirty="0" smtClean="0">
                <a:solidFill>
                  <a:srgbClr val="FF0000"/>
                </a:solidFill>
                <a:latin typeface="Arial" charset="0"/>
              </a:rPr>
              <a:t>Without needing tunneling - caches locally </a:t>
            </a:r>
          </a:p>
          <a:p>
            <a:pPr marL="285750" indent="-285750">
              <a:buFont typeface="Arial" panose="020B0604020202020204" pitchFamily="34" charset="0"/>
              <a:buChar char="•"/>
            </a:pPr>
            <a:r>
              <a:rPr lang="en-US" b="1" dirty="0" smtClean="0">
                <a:solidFill>
                  <a:srgbClr val="FF0000"/>
                </a:solidFill>
                <a:latin typeface="Arial" charset="0"/>
              </a:rPr>
              <a:t>No export tags to set up</a:t>
            </a:r>
          </a:p>
          <a:p>
            <a:pPr marL="285750" indent="-285750">
              <a:buFont typeface="Arial" panose="020B0604020202020204" pitchFamily="34" charset="0"/>
              <a:buChar char="•"/>
            </a:pPr>
            <a:r>
              <a:rPr lang="en-US" b="1" dirty="0" smtClean="0">
                <a:solidFill>
                  <a:srgbClr val="FF0000"/>
                </a:solidFill>
                <a:latin typeface="Arial" charset="0"/>
              </a:rPr>
              <a:t>HOWEVER – can’t query </a:t>
            </a:r>
            <a:r>
              <a:rPr lang="en-US" b="1" dirty="0" err="1" smtClean="0">
                <a:solidFill>
                  <a:srgbClr val="FF0000"/>
                </a:solidFill>
                <a:latin typeface="Arial" charset="0"/>
              </a:rPr>
              <a:t>virtuals</a:t>
            </a:r>
            <a:r>
              <a:rPr lang="en-US" b="1" dirty="0" smtClean="0">
                <a:solidFill>
                  <a:srgbClr val="FF0000"/>
                </a:solidFill>
                <a:latin typeface="Arial" charset="0"/>
              </a:rPr>
              <a:t> – need a solution</a:t>
            </a:r>
            <a:endParaRPr lang="en-US" b="1" dirty="0">
              <a:solidFill>
                <a:srgbClr val="FF0000"/>
              </a:solidFill>
              <a:latin typeface="Arial" charset="0"/>
            </a:endParaRPr>
          </a:p>
        </p:txBody>
      </p:sp>
      <p:sp>
        <p:nvSpPr>
          <p:cNvPr id="48" name="Star: 6 Points 47">
            <a:extLst>
              <a:ext uri="{FF2B5EF4-FFF2-40B4-BE49-F238E27FC236}">
                <a16:creationId xmlns:a16="http://schemas.microsoft.com/office/drawing/2014/main" id="{49FAF4CC-1F43-40E2-96FF-319CEC1411DD}"/>
              </a:ext>
            </a:extLst>
          </p:cNvPr>
          <p:cNvSpPr/>
          <p:nvPr/>
        </p:nvSpPr>
        <p:spPr>
          <a:xfrm>
            <a:off x="3127267" y="1214761"/>
            <a:ext cx="294158" cy="351171"/>
          </a:xfrm>
          <a:prstGeom prst="star6">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23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animEffect transition="in" filter="fade">
                                      <p:cBhvr>
                                        <p:cTn id="47" dur="500"/>
                                        <p:tgtEl>
                                          <p:spTgt spid="28">
                                            <p:txEl>
                                              <p:pRg st="0" end="0"/>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3000"/>
                            </p:stCondLst>
                            <p:childTnLst>
                              <p:par>
                                <p:cTn id="61" presetID="10" presetClass="entr" presetSubtype="0" fill="hold" grpId="0" nodeType="afterEffect">
                                  <p:stCondLst>
                                    <p:cond delay="0"/>
                                  </p:stCondLst>
                                  <p:childTnLst>
                                    <p:set>
                                      <p:cBhvr>
                                        <p:cTn id="62" dur="1" fill="hold">
                                          <p:stCondLst>
                                            <p:cond delay="0"/>
                                          </p:stCondLst>
                                        </p:cTn>
                                        <p:tgtEl>
                                          <p:spTgt spid="28">
                                            <p:txEl>
                                              <p:pRg st="1" end="1"/>
                                            </p:txEl>
                                          </p:spTgt>
                                        </p:tgtEl>
                                        <p:attrNameLst>
                                          <p:attrName>style.visibility</p:attrName>
                                        </p:attrNameLst>
                                      </p:cBhvr>
                                      <p:to>
                                        <p:strVal val="visible"/>
                                      </p:to>
                                    </p:set>
                                    <p:animEffect transition="in" filter="fade">
                                      <p:cBhvr>
                                        <p:cTn id="63" dur="500"/>
                                        <p:tgtEl>
                                          <p:spTgt spid="28">
                                            <p:txEl>
                                              <p:pRg st="1" end="1"/>
                                            </p:txEl>
                                          </p:spTgt>
                                        </p:tgtEl>
                                      </p:cBhvr>
                                    </p:animEffect>
                                  </p:childTnLst>
                                </p:cTn>
                              </p:par>
                            </p:childTnLst>
                          </p:cTn>
                        </p:par>
                        <p:par>
                          <p:cTn id="64" fill="hold">
                            <p:stCondLst>
                              <p:cond delay="3500"/>
                            </p:stCondLst>
                            <p:childTnLst>
                              <p:par>
                                <p:cTn id="65" presetID="42" presetClass="entr" presetSubtype="0"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28">
                                            <p:txEl>
                                              <p:pRg st="2" end="2"/>
                                            </p:txEl>
                                          </p:spTgt>
                                        </p:tgtEl>
                                        <p:attrNameLst>
                                          <p:attrName>style.visibility</p:attrName>
                                        </p:attrNameLst>
                                      </p:cBhvr>
                                      <p:to>
                                        <p:strVal val="visible"/>
                                      </p:to>
                                    </p:set>
                                    <p:animEffect transition="in" filter="fade">
                                      <p:cBhvr>
                                        <p:cTn id="73" dur="500"/>
                                        <p:tgtEl>
                                          <p:spTgt spid="28">
                                            <p:txEl>
                                              <p:pRg st="2" end="2"/>
                                            </p:txEl>
                                          </p:spTgt>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28">
                                            <p:txEl>
                                              <p:pRg st="3" end="3"/>
                                            </p:txEl>
                                          </p:spTgt>
                                        </p:tgtEl>
                                        <p:attrNameLst>
                                          <p:attrName>style.visibility</p:attrName>
                                        </p:attrNameLst>
                                      </p:cBhvr>
                                      <p:to>
                                        <p:strVal val="visible"/>
                                      </p:to>
                                    </p:set>
                                    <p:animEffect transition="in" filter="fade">
                                      <p:cBhvr>
                                        <p:cTn id="77" dur="500"/>
                                        <p:tgtEl>
                                          <p:spTgt spid="28">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xEl>
                                              <p:pRg st="4" end="4"/>
                                            </p:txEl>
                                          </p:spTgt>
                                        </p:tgtEl>
                                        <p:attrNameLst>
                                          <p:attrName>style.visibility</p:attrName>
                                        </p:attrNameLst>
                                      </p:cBhvr>
                                      <p:to>
                                        <p:strVal val="visible"/>
                                      </p:to>
                                    </p:set>
                                    <p:animEffect transition="in" filter="fade">
                                      <p:cBhvr>
                                        <p:cTn id="82" dur="500"/>
                                        <p:tgtEl>
                                          <p:spTgt spid="28">
                                            <p:txEl>
                                              <p:pRg st="4" end="4"/>
                                            </p:txEl>
                                          </p:spTgt>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8">
                                            <p:txEl>
                                              <p:pRg st="5" end="5"/>
                                            </p:txEl>
                                          </p:spTgt>
                                        </p:tgtEl>
                                        <p:attrNameLst>
                                          <p:attrName>style.visibility</p:attrName>
                                        </p:attrNameLst>
                                      </p:cBhvr>
                                      <p:to>
                                        <p:strVal val="visible"/>
                                      </p:to>
                                    </p:set>
                                    <p:animEffect transition="in" filter="fade">
                                      <p:cBhvr>
                                        <p:cTn id="86"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0" grpId="0"/>
      <p:bldP spid="21" grpId="0"/>
      <p:bldP spid="25" grpId="0" animBg="1"/>
      <p:bldP spid="28" grpId="0" uiExpand="1" build="p"/>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D7E3-D956-4D52-B3F0-075B11D595AB}"/>
              </a:ext>
            </a:extLst>
          </p:cNvPr>
          <p:cNvSpPr>
            <a:spLocks noGrp="1"/>
          </p:cNvSpPr>
          <p:nvPr>
            <p:ph type="title"/>
          </p:nvPr>
        </p:nvSpPr>
        <p:spPr>
          <a:xfrm>
            <a:off x="684505" y="1071797"/>
            <a:ext cx="8369554" cy="1255187"/>
          </a:xfrm>
        </p:spPr>
        <p:txBody>
          <a:bodyPr anchor="t" anchorCtr="0"/>
          <a:lstStyle/>
          <a:p>
            <a:r>
              <a:rPr lang="en-US" dirty="0"/>
              <a:t>Coming Soon… System Database</a:t>
            </a:r>
            <a:endParaRPr lang="en-GB" dirty="0"/>
          </a:p>
        </p:txBody>
      </p:sp>
      <p:sp>
        <p:nvSpPr>
          <p:cNvPr id="3" name="Text Placeholder 2">
            <a:extLst>
              <a:ext uri="{FF2B5EF4-FFF2-40B4-BE49-F238E27FC236}">
                <a16:creationId xmlns:a16="http://schemas.microsoft.com/office/drawing/2014/main" id="{B057DF30-8FF5-448D-9716-20428188CAD9}"/>
              </a:ext>
            </a:extLst>
          </p:cNvPr>
          <p:cNvSpPr>
            <a:spLocks noGrp="1"/>
          </p:cNvSpPr>
          <p:nvPr>
            <p:ph type="body" idx="1"/>
          </p:nvPr>
        </p:nvSpPr>
        <p:spPr>
          <a:xfrm>
            <a:off x="684505" y="2326984"/>
            <a:ext cx="7380203" cy="2200046"/>
          </a:xfrm>
        </p:spPr>
        <p:txBody>
          <a:bodyPr>
            <a:normAutofit lnSpcReduction="10000"/>
          </a:bodyPr>
          <a:lstStyle/>
          <a:p>
            <a:pPr marL="342900" indent="-342900">
              <a:buFont typeface="Arial" panose="020B0604020202020204" pitchFamily="34" charset="0"/>
              <a:buChar char="•"/>
            </a:pPr>
            <a:r>
              <a:rPr lang="en-US" sz="2400" dirty="0"/>
              <a:t>When do we get it?</a:t>
            </a:r>
          </a:p>
          <a:p>
            <a:pPr marL="342900" indent="-342900">
              <a:buFont typeface="Arial" panose="020B0604020202020204" pitchFamily="34" charset="0"/>
              <a:buChar char="•"/>
            </a:pPr>
            <a:r>
              <a:rPr lang="en-US" sz="2400" dirty="0"/>
              <a:t>What does it do?</a:t>
            </a:r>
          </a:p>
          <a:p>
            <a:pPr marL="342900" indent="-342900">
              <a:buFont typeface="Arial" panose="020B0604020202020204" pitchFamily="34" charset="0"/>
              <a:buChar char="•"/>
            </a:pPr>
            <a:r>
              <a:rPr lang="en-US" sz="2400" dirty="0"/>
              <a:t>What is it?</a:t>
            </a:r>
          </a:p>
          <a:p>
            <a:pPr marL="342900" indent="-342900">
              <a:buFont typeface="Arial" panose="020B0604020202020204" pitchFamily="34" charset="0"/>
              <a:buChar char="•"/>
            </a:pPr>
            <a:r>
              <a:rPr lang="en-US" sz="2400" dirty="0"/>
              <a:t>How is it set up?</a:t>
            </a:r>
          </a:p>
          <a:p>
            <a:pPr marL="342900" indent="-342900">
              <a:buFont typeface="Arial" panose="020B0604020202020204" pitchFamily="34" charset="0"/>
              <a:buChar char="•"/>
            </a:pPr>
            <a:r>
              <a:rPr lang="en-US" sz="2400" dirty="0"/>
              <a:t>How does it fit in the big picture?</a:t>
            </a:r>
          </a:p>
          <a:p>
            <a:endParaRPr lang="en-GB" dirty="0"/>
          </a:p>
        </p:txBody>
      </p:sp>
      <mc:AlternateContent xmlns:mc="http://schemas.openxmlformats.org/markup-compatibility/2006">
        <mc:Choice xmlns="" xmlns:am3d="http://schemas.microsoft.com/office/drawing/2017/model3d" Requires="am3d">
          <p:graphicFrame>
            <p:nvGraphicFramePr>
              <p:cNvPr id="4" name="3D Model 3" descr="Database symbol">
                <a:extLst>
                  <a:ext uri="{FF2B5EF4-FFF2-40B4-BE49-F238E27FC236}">
                    <a16:creationId xmlns:a16="http://schemas.microsoft.com/office/drawing/2014/main" id="{EB4CA716-08AE-42DC-9119-4BFF807EC381}"/>
                  </a:ext>
                </a:extLst>
              </p:cNvPr>
              <p:cNvGraphicFramePr>
                <a:graphicFrameLocks noChangeAspect="1"/>
              </p:cNvGraphicFramePr>
              <p:nvPr>
                <p:extLst>
                  <p:ext uri="{D42A27DB-BD31-4B8C-83A1-F6EECF244321}">
                    <p14:modId xmlns:p14="http://schemas.microsoft.com/office/powerpoint/2010/main" val="1344820127"/>
                  </p:ext>
                </p:extLst>
              </p:nvPr>
            </p:nvGraphicFramePr>
            <p:xfrm>
              <a:off x="5912976" y="1738187"/>
              <a:ext cx="1970697" cy="2625968"/>
            </p:xfrm>
            <a:graphic>
              <a:graphicData uri="http://schemas.microsoft.com/office/drawing/2017/model3d">
                <am3d:model3d r:embed="rId2">
                  <am3d:spPr>
                    <a:xfrm>
                      <a:off x="0" y="0"/>
                      <a:ext cx="1970697" cy="2625968"/>
                    </a:xfrm>
                    <a:prstGeom prst="rect">
                      <a:avLst/>
                    </a:prstGeom>
                  </am3d:spPr>
                  <am3d:camera>
                    <am3d:pos x="0" y="0" z="75876465"/>
                    <am3d:up dx="0" dy="36000000" dz="0"/>
                    <am3d:lookAt x="0" y="0" z="0"/>
                    <am3d:perspective fov="2700000"/>
                  </am3d:camera>
                  <am3d:trans>
                    <am3d:meterPerModelUnit n="15118584" d="1000000"/>
                    <am3d:preTrans dx="0" dy="-18000000" dz="-1"/>
                    <am3d:scale>
                      <am3d:sx n="1000000" d="1000000"/>
                      <am3d:sy n="1000000" d="1000000"/>
                      <am3d:sz n="1000000" d="1000000"/>
                    </am3d:scale>
                    <am3d:rot/>
                    <am3d:postTrans dx="0" dy="0" dz="0"/>
                  </am3d:trans>
                  <am3d:attrSrcUrl r:id="rId3"/>
                  <am3d:raster rName="Office3DRenderer" rVer="16.0.8326">
                    <am3d:blip r:embed="rId4"/>
                  </am3d:raster>
                  <am3d:objViewport viewportSz="36115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Database symbol">
                <a:extLst>
                  <a:ext uri="{FF2B5EF4-FFF2-40B4-BE49-F238E27FC236}">
                    <a16:creationId xmlns:a16="http://schemas.microsoft.com/office/drawing/2014/main" id="{EB4CA716-08AE-42DC-9119-4BFF807EC381}"/>
                  </a:ext>
                </a:extLst>
              </p:cNvPr>
              <p:cNvPicPr>
                <a:picLocks noGrp="1" noRot="1" noChangeAspect="1" noMove="1" noResize="1" noEditPoints="1" noAdjustHandles="1" noChangeArrowheads="1" noChangeShapeType="1" noCrop="1"/>
              </p:cNvPicPr>
              <p:nvPr/>
            </p:nvPicPr>
            <p:blipFill>
              <a:blip r:embed="rId5"/>
              <a:stretch>
                <a:fillRect/>
              </a:stretch>
            </p:blipFill>
            <p:spPr>
              <a:xfrm>
                <a:off x="5912976" y="1738187"/>
                <a:ext cx="1970697" cy="2625968"/>
              </a:xfrm>
              <a:prstGeom prst="rect">
                <a:avLst/>
              </a:prstGeom>
            </p:spPr>
          </p:pic>
        </mc:Fallback>
      </mc:AlternateContent>
    </p:spTree>
    <p:extLst>
      <p:ext uri="{BB962C8B-B14F-4D97-AF65-F5344CB8AC3E}">
        <p14:creationId xmlns:p14="http://schemas.microsoft.com/office/powerpoint/2010/main" val="31593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par>
                          <p:cTn id="27" fill="hold">
                            <p:stCondLst>
                              <p:cond delay="3000"/>
                            </p:stCondLst>
                            <p:childTnLst>
                              <p:par>
                                <p:cTn id="28" presetID="10" presetClass="entr" presetSubtype="0" fill="hold" nodeType="afterEffect">
                                  <p:stCondLst>
                                    <p:cond delay="25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par>
                          <p:cTn id="31" fill="hold">
                            <p:stCondLst>
                              <p:cond delay="3750"/>
                            </p:stCondLst>
                            <p:childTnLst>
                              <p:par>
                                <p:cTn id="32" presetID="10" presetClass="entr" presetSubtype="0" fill="hold" nodeType="afterEffect">
                                  <p:stCondLst>
                                    <p:cond delay="25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par>
                          <p:cTn id="35" fill="hold">
                            <p:stCondLst>
                              <p:cond delay="4500"/>
                            </p:stCondLst>
                            <p:childTnLst>
                              <p:par>
                                <p:cTn id="36" presetID="10" presetClass="entr" presetSubtype="0" fill="hold" nodeType="afterEffect">
                                  <p:stCondLst>
                                    <p:cond delay="25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par>
                          <p:cTn id="39" fill="hold">
                            <p:stCondLst>
                              <p:cond delay="5250"/>
                            </p:stCondLst>
                            <p:childTnLst>
                              <p:par>
                                <p:cTn id="40" presetID="10" presetClass="entr" presetSubtype="0" fill="hold" nodeType="afterEffect">
                                  <p:stCondLst>
                                    <p:cond delay="25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par>
                          <p:cTn id="43" fill="hold">
                            <p:stCondLst>
                              <p:cond delay="6000"/>
                            </p:stCondLst>
                            <p:childTnLst>
                              <p:par>
                                <p:cTn id="44" presetID="10" presetClass="entr" presetSubtype="0" fill="hold" nodeType="afterEffect">
                                  <p:stCondLst>
                                    <p:cond delay="25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When do we get it?</a:t>
            </a:r>
          </a:p>
        </p:txBody>
      </p:sp>
      <p:sp>
        <p:nvSpPr>
          <p:cNvPr id="3" name="Content Placeholder 2"/>
          <p:cNvSpPr>
            <a:spLocks noGrp="1"/>
          </p:cNvSpPr>
          <p:nvPr>
            <p:ph sz="half" idx="2"/>
          </p:nvPr>
        </p:nvSpPr>
        <p:spPr>
          <a:xfrm>
            <a:off x="457200" y="1198750"/>
            <a:ext cx="8229599" cy="2962275"/>
          </a:xfrm>
        </p:spPr>
        <p:txBody>
          <a:bodyPr>
            <a:normAutofit/>
          </a:bodyPr>
          <a:lstStyle/>
          <a:p>
            <a:r>
              <a:rPr lang="en-US" sz="2400" b="1" dirty="0">
                <a:solidFill>
                  <a:schemeClr val="accent1"/>
                </a:solidFill>
              </a:rPr>
              <a:t>Niagara 4.6</a:t>
            </a:r>
          </a:p>
          <a:p>
            <a:r>
              <a:rPr lang="en-US" sz="2400" b="1" dirty="0">
                <a:solidFill>
                  <a:schemeClr val="accent1"/>
                </a:solidFill>
              </a:rPr>
              <a:t>General Access</a:t>
            </a:r>
          </a:p>
          <a:p>
            <a:pPr lvl="1"/>
            <a:r>
              <a:rPr lang="en-US" sz="2200" dirty="0"/>
              <a:t>Targeted mid year start </a:t>
            </a:r>
            <a:r>
              <a:rPr lang="en-US" sz="2200" b="1" dirty="0">
                <a:solidFill>
                  <a:schemeClr val="accent1"/>
                </a:solidFill>
              </a:rPr>
              <a:t>Q3</a:t>
            </a:r>
          </a:p>
          <a:p>
            <a:r>
              <a:rPr lang="en-US" sz="2400" b="1" dirty="0" smtClean="0">
                <a:solidFill>
                  <a:schemeClr val="accent1"/>
                </a:solidFill>
              </a:rPr>
              <a:t>BETA</a:t>
            </a:r>
            <a:r>
              <a:rPr lang="en-US" sz="2400" dirty="0" smtClean="0"/>
              <a:t> sign up </a:t>
            </a:r>
            <a:r>
              <a:rPr lang="en-US" sz="2400" b="1" dirty="0">
                <a:solidFill>
                  <a:schemeClr val="accent1"/>
                </a:solidFill>
              </a:rPr>
              <a:t>NOW!</a:t>
            </a:r>
          </a:p>
          <a:p>
            <a:pPr lvl="1"/>
            <a:r>
              <a:rPr lang="en-US" sz="2200" dirty="0" smtClean="0"/>
              <a:t>on </a:t>
            </a:r>
            <a:r>
              <a:rPr lang="en-US" sz="2200" dirty="0"/>
              <a:t>the Tridium </a:t>
            </a:r>
            <a:r>
              <a:rPr lang="en-US" sz="2200" dirty="0" smtClean="0"/>
              <a:t>Booth</a:t>
            </a:r>
            <a:endParaRPr lang="en-US" sz="2200" dirty="0"/>
          </a:p>
        </p:txBody>
      </p:sp>
      <mc:AlternateContent xmlns:mc="http://schemas.openxmlformats.org/markup-compatibility/2006">
        <mc:Choice xmlns="" xmlns:am3d="http://schemas.microsoft.com/office/drawing/2017/model3d" Requires="am3d">
          <p:graphicFrame>
            <p:nvGraphicFramePr>
              <p:cNvPr id="5" name="3D Model 4" descr="Desk calendar">
                <a:extLst>
                  <a:ext uri="{FF2B5EF4-FFF2-40B4-BE49-F238E27FC236}">
                    <a16:creationId xmlns:a16="http://schemas.microsoft.com/office/drawing/2014/main" id="{BD5D3824-5154-4034-8314-D277685AD386}"/>
                  </a:ext>
                </a:extLst>
              </p:cNvPr>
              <p:cNvGraphicFramePr>
                <a:graphicFrameLocks noChangeAspect="1"/>
              </p:cNvGraphicFramePr>
              <p:nvPr>
                <p:extLst>
                  <p:ext uri="{D42A27DB-BD31-4B8C-83A1-F6EECF244321}">
                    <p14:modId xmlns:p14="http://schemas.microsoft.com/office/powerpoint/2010/main" val="970321900"/>
                  </p:ext>
                </p:extLst>
              </p:nvPr>
            </p:nvGraphicFramePr>
            <p:xfrm>
              <a:off x="5565882" y="1039580"/>
              <a:ext cx="2444594" cy="3074174"/>
            </p:xfrm>
            <a:graphic>
              <a:graphicData uri="http://schemas.microsoft.com/office/drawing/2017/model3d">
                <am3d:model3d r:embed="rId3">
                  <am3d:spPr>
                    <a:xfrm>
                      <a:off x="0" y="0"/>
                      <a:ext cx="2444594" cy="3074174"/>
                    </a:xfrm>
                    <a:prstGeom prst="rect">
                      <a:avLst/>
                    </a:prstGeom>
                  </am3d:spPr>
                  <am3d:camera>
                    <am3d:pos x="0" y="0" z="61131774"/>
                    <am3d:up dx="0" dy="36000000" dz="0"/>
                    <am3d:lookAt x="0" y="0" z="0"/>
                    <am3d:perspective fov="2700000"/>
                  </am3d:camera>
                  <am3d:trans>
                    <am3d:meterPerModelUnit n="3488716" d="1000000"/>
                    <am3d:preTrans dx="0" dy="-18000000" dz="-7548848"/>
                    <am3d:scale>
                      <am3d:sx n="1000000" d="1000000"/>
                      <am3d:sy n="1000000" d="1000000"/>
                      <am3d:sz n="1000000" d="1000000"/>
                    </am3d:scale>
                    <am3d:rot ax="79348" ay="-2034567" az="-44275"/>
                    <am3d:postTrans dx="0" dy="0" dz="0"/>
                  </am3d:trans>
                  <am3d:attrSrcUrl r:id="rId4"/>
                  <am3d:raster rName="Office3DRenderer" rVer="16.0.8326">
                    <am3d:blip r:embed="rId5"/>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esk calendar">
                <a:extLst>
                  <a:ext uri="{FF2B5EF4-FFF2-40B4-BE49-F238E27FC236}">
                    <a16:creationId xmlns:a16="http://schemas.microsoft.com/office/drawing/2014/main" id="{BD5D3824-5154-4034-8314-D277685AD386}"/>
                  </a:ext>
                </a:extLst>
              </p:cNvPr>
              <p:cNvPicPr>
                <a:picLocks noGrp="1" noRot="1" noChangeAspect="1" noMove="1" noResize="1" noEditPoints="1" noAdjustHandles="1" noChangeArrowheads="1" noChangeShapeType="1" noCrop="1"/>
              </p:cNvPicPr>
              <p:nvPr/>
            </p:nvPicPr>
            <p:blipFill>
              <a:blip r:embed="rId6"/>
              <a:stretch>
                <a:fillRect/>
              </a:stretch>
            </p:blipFill>
            <p:spPr>
              <a:xfrm>
                <a:off x="5565882" y="1039580"/>
                <a:ext cx="2444594" cy="3074174"/>
              </a:xfrm>
              <a:prstGeom prst="rect">
                <a:avLst/>
              </a:prstGeom>
            </p:spPr>
          </p:pic>
        </mc:Fallback>
      </mc:AlternateContent>
    </p:spTree>
    <p:extLst>
      <p:ext uri="{BB962C8B-B14F-4D97-AF65-F5344CB8AC3E}">
        <p14:creationId xmlns:p14="http://schemas.microsoft.com/office/powerpoint/2010/main" val="166257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75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2250"/>
                            </p:stCondLst>
                            <p:childTnLst>
                              <p:par>
                                <p:cTn id="32" presetID="10" presetClass="entr" presetSubtype="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 What does it do?</a:t>
            </a:r>
          </a:p>
        </p:txBody>
      </p:sp>
      <p:sp>
        <p:nvSpPr>
          <p:cNvPr id="3" name="Content Placeholder 2"/>
          <p:cNvSpPr>
            <a:spLocks noGrp="1"/>
          </p:cNvSpPr>
          <p:nvPr>
            <p:ph sz="half" idx="2"/>
          </p:nvPr>
        </p:nvSpPr>
        <p:spPr>
          <a:xfrm>
            <a:off x="457200" y="1198750"/>
            <a:ext cx="8229599" cy="3255263"/>
          </a:xfrm>
        </p:spPr>
        <p:txBody>
          <a:bodyPr>
            <a:normAutofit/>
          </a:bodyPr>
          <a:lstStyle/>
          <a:p>
            <a:pPr marL="0" indent="0">
              <a:buNone/>
            </a:pPr>
            <a:r>
              <a:rPr lang="en-GB" sz="2400" dirty="0"/>
              <a:t>System Database allows you to:</a:t>
            </a:r>
          </a:p>
          <a:p>
            <a:pPr marL="1435100" indent="0">
              <a:buNone/>
            </a:pPr>
            <a:r>
              <a:rPr lang="en-GB" sz="2400" b="1" dirty="0">
                <a:solidFill>
                  <a:schemeClr val="accent1"/>
                </a:solidFill>
              </a:rPr>
              <a:t>SEAMLESSLY</a:t>
            </a:r>
            <a:r>
              <a:rPr lang="en-GB" sz="2400" dirty="0"/>
              <a:t> </a:t>
            </a:r>
            <a:r>
              <a:rPr lang="en-GB" sz="2400" b="1" dirty="0">
                <a:solidFill>
                  <a:schemeClr val="accent1"/>
                </a:solidFill>
              </a:rPr>
              <a:t>VISUALIZE </a:t>
            </a:r>
            <a:r>
              <a:rPr lang="en-GB" sz="2400" dirty="0"/>
              <a:t>your</a:t>
            </a:r>
          </a:p>
          <a:p>
            <a:pPr marL="1435100" indent="0">
              <a:buNone/>
            </a:pPr>
            <a:r>
              <a:rPr lang="en-GB" sz="2400" b="1" dirty="0">
                <a:solidFill>
                  <a:schemeClr val="accent1"/>
                </a:solidFill>
              </a:rPr>
              <a:t>ENTIRE</a:t>
            </a:r>
            <a:r>
              <a:rPr lang="en-GB" sz="2400" dirty="0"/>
              <a:t> Niagara system</a:t>
            </a:r>
          </a:p>
          <a:p>
            <a:pPr marL="1435100" indent="0">
              <a:buNone/>
            </a:pPr>
            <a:r>
              <a:rPr lang="en-GB" sz="2400" b="1" dirty="0">
                <a:solidFill>
                  <a:schemeClr val="accent1"/>
                </a:solidFill>
              </a:rPr>
              <a:t>EASILY </a:t>
            </a:r>
            <a:r>
              <a:rPr lang="en-GB" sz="2400" dirty="0"/>
              <a:t>navigating through</a:t>
            </a:r>
          </a:p>
          <a:p>
            <a:pPr marL="1435100" indent="0">
              <a:buNone/>
            </a:pPr>
            <a:r>
              <a:rPr lang="en-GB" sz="2400" b="1" dirty="0">
                <a:solidFill>
                  <a:schemeClr val="accent1"/>
                </a:solidFill>
              </a:rPr>
              <a:t>HIERARCHIES </a:t>
            </a:r>
            <a:r>
              <a:rPr lang="en-GB" sz="2400" dirty="0" smtClean="0"/>
              <a:t>and </a:t>
            </a:r>
            <a:r>
              <a:rPr lang="en-GB" sz="2400" b="1" dirty="0">
                <a:solidFill>
                  <a:schemeClr val="accent1"/>
                </a:solidFill>
              </a:rPr>
              <a:t>TAGGING</a:t>
            </a:r>
            <a:r>
              <a:rPr lang="en-GB" sz="2400" dirty="0" smtClean="0"/>
              <a:t> to</a:t>
            </a:r>
            <a:endParaRPr lang="en-GB" sz="2400" dirty="0"/>
          </a:p>
          <a:p>
            <a:pPr marL="1435100" indent="0">
              <a:buNone/>
            </a:pPr>
            <a:r>
              <a:rPr lang="en-GB" sz="2400" b="1" dirty="0">
                <a:solidFill>
                  <a:schemeClr val="accent1"/>
                </a:solidFill>
              </a:rPr>
              <a:t>SEARCH </a:t>
            </a:r>
            <a:r>
              <a:rPr lang="en-GB" sz="2400" dirty="0"/>
              <a:t>your entire system</a:t>
            </a:r>
          </a:p>
          <a:p>
            <a:pPr marL="1435100" indent="0">
              <a:buNone/>
            </a:pPr>
            <a:r>
              <a:rPr lang="en-GB" sz="2400" b="1" dirty="0">
                <a:solidFill>
                  <a:schemeClr val="accent1"/>
                </a:solidFill>
              </a:rPr>
              <a:t>SPEED UP </a:t>
            </a:r>
            <a:r>
              <a:rPr lang="en-GB" sz="2400" dirty="0" smtClean="0"/>
              <a:t>Supervisor configuration</a:t>
            </a:r>
            <a:endParaRPr lang="en-US" sz="2400" b="1" dirty="0">
              <a:solidFill>
                <a:schemeClr val="accent1"/>
              </a:solidFill>
            </a:endParaRPr>
          </a:p>
          <a:p>
            <a:pPr marL="0" indent="0">
              <a:buNone/>
            </a:pPr>
            <a:endParaRPr lang="en-US" dirty="0"/>
          </a:p>
        </p:txBody>
      </p:sp>
      <p:sp>
        <p:nvSpPr>
          <p:cNvPr id="4" name="Oval 3">
            <a:extLst>
              <a:ext uri="{FF2B5EF4-FFF2-40B4-BE49-F238E27FC236}">
                <a16:creationId xmlns:a16="http://schemas.microsoft.com/office/drawing/2014/main" id="{61725BBF-E762-4A65-823A-323D3356950B}"/>
              </a:ext>
            </a:extLst>
          </p:cNvPr>
          <p:cNvSpPr/>
          <p:nvPr/>
        </p:nvSpPr>
        <p:spPr>
          <a:xfrm>
            <a:off x="7224495" y="2101560"/>
            <a:ext cx="515566" cy="505838"/>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E</a:t>
            </a:r>
          </a:p>
        </p:txBody>
      </p:sp>
      <p:sp>
        <p:nvSpPr>
          <p:cNvPr id="5" name="Oval 4">
            <a:extLst>
              <a:ext uri="{FF2B5EF4-FFF2-40B4-BE49-F238E27FC236}">
                <a16:creationId xmlns:a16="http://schemas.microsoft.com/office/drawing/2014/main" id="{37AD82E8-12B9-43FB-A3E3-00F05C5C4C15}"/>
              </a:ext>
            </a:extLst>
          </p:cNvPr>
          <p:cNvSpPr/>
          <p:nvPr/>
        </p:nvSpPr>
        <p:spPr>
          <a:xfrm>
            <a:off x="6814065" y="191906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6" name="Oval 5">
            <a:extLst>
              <a:ext uri="{FF2B5EF4-FFF2-40B4-BE49-F238E27FC236}">
                <a16:creationId xmlns:a16="http://schemas.microsoft.com/office/drawing/2014/main" id="{AE8FA719-31F7-4FD7-8D11-0E65EFF46FA9}"/>
              </a:ext>
            </a:extLst>
          </p:cNvPr>
          <p:cNvSpPr/>
          <p:nvPr/>
        </p:nvSpPr>
        <p:spPr>
          <a:xfrm>
            <a:off x="6814065" y="2387879"/>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grpSp>
        <p:nvGrpSpPr>
          <p:cNvPr id="7" name="Group 6">
            <a:extLst>
              <a:ext uri="{FF2B5EF4-FFF2-40B4-BE49-F238E27FC236}">
                <a16:creationId xmlns:a16="http://schemas.microsoft.com/office/drawing/2014/main" id="{EBA62336-755E-4F58-970B-277BB116D952}"/>
              </a:ext>
            </a:extLst>
          </p:cNvPr>
          <p:cNvGrpSpPr/>
          <p:nvPr/>
        </p:nvGrpSpPr>
        <p:grpSpPr>
          <a:xfrm>
            <a:off x="7072701" y="2938412"/>
            <a:ext cx="553813" cy="765825"/>
            <a:chOff x="4645112" y="2900414"/>
            <a:chExt cx="647324" cy="872041"/>
          </a:xfrm>
        </p:grpSpPr>
        <p:sp>
          <p:nvSpPr>
            <p:cNvPr id="8" name="Oval 7">
              <a:extLst>
                <a:ext uri="{FF2B5EF4-FFF2-40B4-BE49-F238E27FC236}">
                  <a16:creationId xmlns:a16="http://schemas.microsoft.com/office/drawing/2014/main" id="{2D692147-97E7-40B7-AE8E-D0FBE222A46D}"/>
                </a:ext>
              </a:extLst>
            </p:cNvPr>
            <p:cNvSpPr/>
            <p:nvPr/>
          </p:nvSpPr>
          <p:spPr>
            <a:xfrm>
              <a:off x="4733445" y="2978274"/>
              <a:ext cx="464780" cy="4964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010AC9D-243B-458E-8966-AD9200A24AB8}"/>
                </a:ext>
              </a:extLst>
            </p:cNvPr>
            <p:cNvSpPr/>
            <p:nvPr/>
          </p:nvSpPr>
          <p:spPr>
            <a:xfrm>
              <a:off x="4889485" y="2900414"/>
              <a:ext cx="151667" cy="144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7B24F37-15E4-4142-A25E-F32693505047}"/>
                </a:ext>
              </a:extLst>
            </p:cNvPr>
            <p:cNvSpPr/>
            <p:nvPr/>
          </p:nvSpPr>
          <p:spPr>
            <a:xfrm>
              <a:off x="4889851" y="3627914"/>
              <a:ext cx="151667" cy="144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apezoid 10">
              <a:extLst>
                <a:ext uri="{FF2B5EF4-FFF2-40B4-BE49-F238E27FC236}">
                  <a16:creationId xmlns:a16="http://schemas.microsoft.com/office/drawing/2014/main" id="{7B4C619F-FE71-42B1-84E2-B48E1B305078}"/>
                </a:ext>
              </a:extLst>
            </p:cNvPr>
            <p:cNvSpPr/>
            <p:nvPr/>
          </p:nvSpPr>
          <p:spPr>
            <a:xfrm>
              <a:off x="4645112" y="3120414"/>
              <a:ext cx="647324" cy="48306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12" name="Graphic 11" descr="Monthly calendar">
            <a:extLst>
              <a:ext uri="{FF2B5EF4-FFF2-40B4-BE49-F238E27FC236}">
                <a16:creationId xmlns:a16="http://schemas.microsoft.com/office/drawing/2014/main" id="{8B3D513A-E99F-4A66-8B61-0579BAEF6E5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82278" y="2558348"/>
            <a:ext cx="914400" cy="914400"/>
          </a:xfrm>
          <a:prstGeom prst="rect">
            <a:avLst/>
          </a:prstGeom>
        </p:spPr>
      </p:pic>
    </p:spTree>
    <p:extLst>
      <p:ext uri="{BB962C8B-B14F-4D97-AF65-F5344CB8AC3E}">
        <p14:creationId xmlns:p14="http://schemas.microsoft.com/office/powerpoint/2010/main" val="23196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5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50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par>
                          <p:cTn id="62" fill="hold">
                            <p:stCondLst>
                              <p:cond delay="1500"/>
                            </p:stCondLst>
                            <p:childTnLst>
                              <p:par>
                                <p:cTn id="63" presetID="42"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anim calcmode="lin" valueType="num">
                                      <p:cBhvr>
                                        <p:cTn id="66" dur="1000" fill="hold"/>
                                        <p:tgtEl>
                                          <p:spTgt spid="7"/>
                                        </p:tgtEl>
                                        <p:attrNameLst>
                                          <p:attrName>ppt_x</p:attrName>
                                        </p:attrNameLst>
                                      </p:cBhvr>
                                      <p:tavLst>
                                        <p:tav tm="0">
                                          <p:val>
                                            <p:strVal val="#ppt_x"/>
                                          </p:val>
                                        </p:tav>
                                        <p:tav tm="100000">
                                          <p:val>
                                            <p:strVal val="#ppt_x"/>
                                          </p:val>
                                        </p:tav>
                                      </p:tavLst>
                                    </p:anim>
                                    <p:anim calcmode="lin" valueType="num">
                                      <p:cBhvr>
                                        <p:cTn id="67" dur="1000" fill="hold"/>
                                        <p:tgtEl>
                                          <p:spTgt spid="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75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anim calcmode="lin" valueType="num">
                                      <p:cBhvr>
                                        <p:cTn id="71" dur="1000" fill="hold"/>
                                        <p:tgtEl>
                                          <p:spTgt spid="12"/>
                                        </p:tgtEl>
                                        <p:attrNameLst>
                                          <p:attrName>ppt_x</p:attrName>
                                        </p:attrNameLst>
                                      </p:cBhvr>
                                      <p:tavLst>
                                        <p:tav tm="0">
                                          <p:val>
                                            <p:strVal val="#ppt_x"/>
                                          </p:val>
                                        </p:tav>
                                        <p:tav tm="100000">
                                          <p:val>
                                            <p:strVal val="#ppt_x"/>
                                          </p:val>
                                        </p:tav>
                                      </p:tavLst>
                                    </p:anim>
                                    <p:anim calcmode="lin" valueType="num">
                                      <p:cBhvr>
                                        <p:cTn id="7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4">
            <a:extLst>
              <a:ext uri="{FF2B5EF4-FFF2-40B4-BE49-F238E27FC236}">
                <a16:creationId xmlns:a16="http://schemas.microsoft.com/office/drawing/2014/main" id="{34E498D6-C78A-497D-AFAB-E964F7BA396D}"/>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2" name="Title 1"/>
          <p:cNvSpPr>
            <a:spLocks noGrp="1"/>
          </p:cNvSpPr>
          <p:nvPr>
            <p:ph type="title"/>
          </p:nvPr>
        </p:nvSpPr>
        <p:spPr>
          <a:xfrm>
            <a:off x="468312" y="205979"/>
            <a:ext cx="8218487" cy="857250"/>
          </a:xfrm>
        </p:spPr>
        <p:txBody>
          <a:bodyPr>
            <a:normAutofit/>
          </a:bodyPr>
          <a:lstStyle/>
          <a:p>
            <a:r>
              <a:rPr lang="en-US" dirty="0"/>
              <a:t>System Database – What is it?</a:t>
            </a:r>
          </a:p>
        </p:txBody>
      </p:sp>
      <p:pic>
        <p:nvPicPr>
          <p:cNvPr id="1030" name="Picture 6" descr="https://orientdb.com/wp-content/themes/orientdb/img/logo-black.png">
            <a:extLst>
              <a:ext uri="{FF2B5EF4-FFF2-40B4-BE49-F238E27FC236}">
                <a16:creationId xmlns:a16="http://schemas.microsoft.com/office/drawing/2014/main" id="{C94C6DA0-7621-4971-9F42-E8BE9EC1A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220" y="812989"/>
            <a:ext cx="1366262" cy="59204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Database">
            <a:extLst>
              <a:ext uri="{FF2B5EF4-FFF2-40B4-BE49-F238E27FC236}">
                <a16:creationId xmlns:a16="http://schemas.microsoft.com/office/drawing/2014/main" id="{D7B72154-A7D0-4E1B-A193-B12B9DFC4D7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71771" y="807293"/>
            <a:ext cx="1555750" cy="1555750"/>
          </a:xfrm>
          <a:prstGeom prst="rect">
            <a:avLst/>
          </a:prstGeom>
        </p:spPr>
      </p:pic>
      <p:sp>
        <p:nvSpPr>
          <p:cNvPr id="7" name="Rectangle: Rounded Corners 6">
            <a:extLst>
              <a:ext uri="{FF2B5EF4-FFF2-40B4-BE49-F238E27FC236}">
                <a16:creationId xmlns:a16="http://schemas.microsoft.com/office/drawing/2014/main" id="{3120AD95-7BD4-4AA0-A953-7D6CEC0C2EE2}"/>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6E211F4-6670-43CF-9531-64E22A816D1A}"/>
              </a:ext>
            </a:extLst>
          </p:cNvPr>
          <p:cNvGrpSpPr/>
          <p:nvPr/>
        </p:nvGrpSpPr>
        <p:grpSpPr>
          <a:xfrm>
            <a:off x="3065640" y="1131626"/>
            <a:ext cx="277582" cy="453542"/>
            <a:chOff x="4094313" y="1119008"/>
            <a:chExt cx="277582" cy="453542"/>
          </a:xfrm>
        </p:grpSpPr>
        <p:sp>
          <p:nvSpPr>
            <p:cNvPr id="10" name="Oval 9">
              <a:extLst>
                <a:ext uri="{FF2B5EF4-FFF2-40B4-BE49-F238E27FC236}">
                  <a16:creationId xmlns:a16="http://schemas.microsoft.com/office/drawing/2014/main" id="{60608B9B-7109-4ABB-958F-4418C544257A}"/>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CB9CCF-5F75-4F07-8F7F-25CD75C765FF}"/>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9B9DCFD-9C9A-4515-8A63-11BE4CA14B3E}"/>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4857332-69E1-4DBC-8B6E-FC499A8225FF}"/>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8457848-7B4C-4826-805E-C0DC13BB56C4}"/>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6E46424-906B-481C-A284-F2C641CB5C8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0D164-A8A5-4BFF-82E3-BEF710F69B4A}"/>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5B90644A-64D0-4722-BEAF-1C5E069395DA}"/>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11827BA-F056-4420-9DCB-09AAB12CC09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Text Box 86">
            <a:extLst>
              <a:ext uri="{FF2B5EF4-FFF2-40B4-BE49-F238E27FC236}">
                <a16:creationId xmlns:a16="http://schemas.microsoft.com/office/drawing/2014/main" id="{2C6BF13B-7B1C-4935-B560-87166BA32C6F}"/>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20" name="Connector: Elbow 19">
            <a:extLst>
              <a:ext uri="{FF2B5EF4-FFF2-40B4-BE49-F238E27FC236}">
                <a16:creationId xmlns:a16="http://schemas.microsoft.com/office/drawing/2014/main" id="{AE365204-71CD-4635-8096-CFDF74038189}"/>
              </a:ext>
            </a:extLst>
          </p:cNvPr>
          <p:cNvCxnSpPr>
            <a:cxnSpLocks/>
            <a:stCxn id="31" idx="0"/>
            <a:endCxn id="8"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C4D73542-A978-4A6C-A6E6-1A71F13888A5}"/>
              </a:ext>
            </a:extLst>
          </p:cNvPr>
          <p:cNvCxnSpPr>
            <a:cxnSpLocks/>
            <a:stCxn id="39" idx="0"/>
            <a:endCxn id="8"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25C356C4-252A-42BA-8877-E8D781251AF2}"/>
              </a:ext>
            </a:extLst>
          </p:cNvPr>
          <p:cNvCxnSpPr>
            <a:cxnSpLocks/>
            <a:stCxn id="42" idx="0"/>
            <a:endCxn id="8"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446C755C-D36B-4739-8ED4-5627C8193D6F}"/>
              </a:ext>
            </a:extLst>
          </p:cNvPr>
          <p:cNvCxnSpPr>
            <a:cxnSpLocks/>
            <a:stCxn id="46" idx="0"/>
            <a:endCxn id="8"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2524D1C2-83A9-4A37-B74C-7E8C38C46EA0}"/>
              </a:ext>
            </a:extLst>
          </p:cNvPr>
          <p:cNvPicPr>
            <a:picLocks noChangeAspect="1"/>
          </p:cNvPicPr>
          <p:nvPr/>
        </p:nvPicPr>
        <p:blipFill rotWithShape="1">
          <a:blip r:embed="rId7"/>
          <a:srcRect l="6396" t="6482" r="8016" b="8332"/>
          <a:stretch/>
        </p:blipFill>
        <p:spPr>
          <a:xfrm>
            <a:off x="1668492" y="3041650"/>
            <a:ext cx="1103312" cy="730250"/>
          </a:xfrm>
          <a:prstGeom prst="rect">
            <a:avLst/>
          </a:prstGeom>
        </p:spPr>
      </p:pic>
      <p:pic>
        <p:nvPicPr>
          <p:cNvPr id="39" name="Picture 38">
            <a:extLst>
              <a:ext uri="{FF2B5EF4-FFF2-40B4-BE49-F238E27FC236}">
                <a16:creationId xmlns:a16="http://schemas.microsoft.com/office/drawing/2014/main" id="{1BD3DEF8-66B8-41A6-818A-AC444ACBC030}"/>
              </a:ext>
            </a:extLst>
          </p:cNvPr>
          <p:cNvPicPr>
            <a:picLocks noChangeAspect="1"/>
          </p:cNvPicPr>
          <p:nvPr/>
        </p:nvPicPr>
        <p:blipFill rotWithShape="1">
          <a:blip r:embed="rId7"/>
          <a:srcRect l="6396" t="6482" r="8016" b="8332"/>
          <a:stretch/>
        </p:blipFill>
        <p:spPr>
          <a:xfrm>
            <a:off x="2924204" y="3041650"/>
            <a:ext cx="1103312" cy="730250"/>
          </a:xfrm>
          <a:prstGeom prst="rect">
            <a:avLst/>
          </a:prstGeom>
        </p:spPr>
      </p:pic>
      <p:pic>
        <p:nvPicPr>
          <p:cNvPr id="42" name="Picture 41">
            <a:extLst>
              <a:ext uri="{FF2B5EF4-FFF2-40B4-BE49-F238E27FC236}">
                <a16:creationId xmlns:a16="http://schemas.microsoft.com/office/drawing/2014/main" id="{60AE40FE-8FCA-4CC2-A391-253901F6C5F3}"/>
              </a:ext>
            </a:extLst>
          </p:cNvPr>
          <p:cNvPicPr>
            <a:picLocks noChangeAspect="1"/>
          </p:cNvPicPr>
          <p:nvPr/>
        </p:nvPicPr>
        <p:blipFill rotWithShape="1">
          <a:blip r:embed="rId7"/>
          <a:srcRect l="6396" t="6482" r="8016" b="8332"/>
          <a:stretch/>
        </p:blipFill>
        <p:spPr>
          <a:xfrm>
            <a:off x="4096664" y="3041650"/>
            <a:ext cx="1103312" cy="730250"/>
          </a:xfrm>
          <a:prstGeom prst="rect">
            <a:avLst/>
          </a:prstGeom>
        </p:spPr>
      </p:pic>
      <p:pic>
        <p:nvPicPr>
          <p:cNvPr id="46" name="Picture 45">
            <a:extLst>
              <a:ext uri="{FF2B5EF4-FFF2-40B4-BE49-F238E27FC236}">
                <a16:creationId xmlns:a16="http://schemas.microsoft.com/office/drawing/2014/main" id="{73E5CF42-7504-4B20-ADC0-CA97DD601C64}"/>
              </a:ext>
            </a:extLst>
          </p:cNvPr>
          <p:cNvPicPr>
            <a:picLocks noChangeAspect="1"/>
          </p:cNvPicPr>
          <p:nvPr/>
        </p:nvPicPr>
        <p:blipFill rotWithShape="1">
          <a:blip r:embed="rId7"/>
          <a:srcRect l="6396" t="6482" r="8016" b="8332"/>
          <a:stretch/>
        </p:blipFill>
        <p:spPr>
          <a:xfrm>
            <a:off x="5278428" y="3041650"/>
            <a:ext cx="1103312" cy="730250"/>
          </a:xfrm>
          <a:prstGeom prst="rect">
            <a:avLst/>
          </a:prstGeom>
        </p:spPr>
      </p:pic>
      <p:grpSp>
        <p:nvGrpSpPr>
          <p:cNvPr id="1040" name="Group 1039">
            <a:extLst>
              <a:ext uri="{FF2B5EF4-FFF2-40B4-BE49-F238E27FC236}">
                <a16:creationId xmlns:a16="http://schemas.microsoft.com/office/drawing/2014/main" id="{878CBBBB-13B5-4E5C-A28C-F371D17CF3BB}"/>
              </a:ext>
            </a:extLst>
          </p:cNvPr>
          <p:cNvGrpSpPr/>
          <p:nvPr/>
        </p:nvGrpSpPr>
        <p:grpSpPr>
          <a:xfrm>
            <a:off x="3514941" y="2104594"/>
            <a:ext cx="819362" cy="633121"/>
            <a:chOff x="4864655" y="2081742"/>
            <a:chExt cx="819362" cy="633121"/>
          </a:xfrm>
        </p:grpSpPr>
        <p:sp>
          <p:nvSpPr>
            <p:cNvPr id="1038" name="Trapezoid 1037">
              <a:extLst>
                <a:ext uri="{FF2B5EF4-FFF2-40B4-BE49-F238E27FC236}">
                  <a16:creationId xmlns:a16="http://schemas.microsoft.com/office/drawing/2014/main" id="{21643797-8541-4F82-AA3A-F0246DF41D2C}"/>
                </a:ext>
              </a:extLst>
            </p:cNvPr>
            <p:cNvSpPr/>
            <p:nvPr/>
          </p:nvSpPr>
          <p:spPr>
            <a:xfrm rot="823352">
              <a:off x="4967719" y="2158012"/>
              <a:ext cx="306468" cy="253436"/>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Trapezoid 52">
              <a:extLst>
                <a:ext uri="{FF2B5EF4-FFF2-40B4-BE49-F238E27FC236}">
                  <a16:creationId xmlns:a16="http://schemas.microsoft.com/office/drawing/2014/main" id="{D6B7F680-FFB3-42A3-B63F-75B8E4CAA04B}"/>
                </a:ext>
              </a:extLst>
            </p:cNvPr>
            <p:cNvSpPr/>
            <p:nvPr/>
          </p:nvSpPr>
          <p:spPr>
            <a:xfrm rot="20813716" flipH="1">
              <a:off x="5270092" y="2150124"/>
              <a:ext cx="303561" cy="263069"/>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7" name="Flowchart: Connector 1036">
              <a:extLst>
                <a:ext uri="{FF2B5EF4-FFF2-40B4-BE49-F238E27FC236}">
                  <a16:creationId xmlns:a16="http://schemas.microsoft.com/office/drawing/2014/main" id="{2FC5D259-008C-4CFC-AB9B-C7CFD292D852}"/>
                </a:ext>
              </a:extLst>
            </p:cNvPr>
            <p:cNvSpPr/>
            <p:nvPr/>
          </p:nvSpPr>
          <p:spPr>
            <a:xfrm>
              <a:off x="4864655" y="2319338"/>
              <a:ext cx="388383" cy="395525"/>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Flowchart: Connector 50">
              <a:extLst>
                <a:ext uri="{FF2B5EF4-FFF2-40B4-BE49-F238E27FC236}">
                  <a16:creationId xmlns:a16="http://schemas.microsoft.com/office/drawing/2014/main" id="{1F4E402E-31D3-4BC7-8008-78282429DF62}"/>
                </a:ext>
              </a:extLst>
            </p:cNvPr>
            <p:cNvSpPr/>
            <p:nvPr/>
          </p:nvSpPr>
          <p:spPr>
            <a:xfrm>
              <a:off x="5295634" y="2333019"/>
              <a:ext cx="388383" cy="381843"/>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Flowchart: Connector 53">
              <a:extLst>
                <a:ext uri="{FF2B5EF4-FFF2-40B4-BE49-F238E27FC236}">
                  <a16:creationId xmlns:a16="http://schemas.microsoft.com/office/drawing/2014/main" id="{57AFF219-6BC1-4497-874E-083061E1B21A}"/>
                </a:ext>
              </a:extLst>
            </p:cNvPr>
            <p:cNvSpPr/>
            <p:nvPr/>
          </p:nvSpPr>
          <p:spPr>
            <a:xfrm rot="682599">
              <a:off x="5053116" y="2081742"/>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Flowchart: Connector 54">
              <a:extLst>
                <a:ext uri="{FF2B5EF4-FFF2-40B4-BE49-F238E27FC236}">
                  <a16:creationId xmlns:a16="http://schemas.microsoft.com/office/drawing/2014/main" id="{DEDB34E9-7548-4113-9AB2-CADA7DCED72D}"/>
                </a:ext>
              </a:extLst>
            </p:cNvPr>
            <p:cNvSpPr/>
            <p:nvPr/>
          </p:nvSpPr>
          <p:spPr>
            <a:xfrm rot="20917401" flipH="1">
              <a:off x="5319938" y="2096239"/>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3C09262A-550E-4B3A-9346-E02C58D1FC03}"/>
                </a:ext>
              </a:extLst>
            </p:cNvPr>
            <p:cNvSpPr/>
            <p:nvPr/>
          </p:nvSpPr>
          <p:spPr>
            <a:xfrm>
              <a:off x="5214938" y="2238375"/>
              <a:ext cx="92052" cy="457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43" name="Freeform: Shape 1042">
            <a:extLst>
              <a:ext uri="{FF2B5EF4-FFF2-40B4-BE49-F238E27FC236}">
                <a16:creationId xmlns:a16="http://schemas.microsoft.com/office/drawing/2014/main" id="{2EA6E85B-573B-4BC2-881D-C0DDDF453A92}"/>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78FAF2C0-A1C0-40D7-A8F6-13BB169842A6}"/>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54808B8D-3A7F-47F6-9F3A-D2406F9DFB3A}"/>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6B9C6C31-C254-478F-850E-53AA451960E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68" name="Arrow: Curved Up 67">
            <a:extLst>
              <a:ext uri="{FF2B5EF4-FFF2-40B4-BE49-F238E27FC236}">
                <a16:creationId xmlns:a16="http://schemas.microsoft.com/office/drawing/2014/main" id="{36015B54-2010-48B2-9437-0D6BA89CA62D}"/>
              </a:ext>
            </a:extLst>
          </p:cNvPr>
          <p:cNvSpPr/>
          <p:nvPr/>
        </p:nvSpPr>
        <p:spPr>
          <a:xfrm>
            <a:off x="2366195" y="1888621"/>
            <a:ext cx="3654701" cy="1741276"/>
          </a:xfrm>
          <a:prstGeom prst="curvedUpArrow">
            <a:avLst>
              <a:gd name="adj1" fmla="val 15494"/>
              <a:gd name="adj2" fmla="val 42311"/>
              <a:gd name="adj3" fmla="val 1882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69" name="Arrow: Curved Up 68">
            <a:extLst>
              <a:ext uri="{FF2B5EF4-FFF2-40B4-BE49-F238E27FC236}">
                <a16:creationId xmlns:a16="http://schemas.microsoft.com/office/drawing/2014/main" id="{48897C44-153B-491D-BC76-4E137AB04D9C}"/>
              </a:ext>
            </a:extLst>
          </p:cNvPr>
          <p:cNvSpPr/>
          <p:nvPr/>
        </p:nvSpPr>
        <p:spPr>
          <a:xfrm>
            <a:off x="2359747" y="1619100"/>
            <a:ext cx="3661149" cy="2451406"/>
          </a:xfrm>
          <a:prstGeom prst="curvedUpArrow">
            <a:avLst>
              <a:gd name="adj1" fmla="val 10079"/>
              <a:gd name="adj2" fmla="val 30706"/>
              <a:gd name="adj3" fmla="val 1224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41" name="Arrow: Curved Up 1040">
            <a:extLst>
              <a:ext uri="{FF2B5EF4-FFF2-40B4-BE49-F238E27FC236}">
                <a16:creationId xmlns:a16="http://schemas.microsoft.com/office/drawing/2014/main" id="{CF07B4A7-E9B2-48EA-9D8E-97DF318C183B}"/>
              </a:ext>
            </a:extLst>
          </p:cNvPr>
          <p:cNvSpPr/>
          <p:nvPr/>
        </p:nvSpPr>
        <p:spPr>
          <a:xfrm>
            <a:off x="2347764" y="2240259"/>
            <a:ext cx="3661149" cy="914264"/>
          </a:xfrm>
          <a:prstGeom prst="curvedUpArrow">
            <a:avLst>
              <a:gd name="adj1" fmla="val 35272"/>
              <a:gd name="adj2" fmla="val 74085"/>
              <a:gd name="adj3" fmla="val 341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415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25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5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25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animEffect transition="in" filter="fade">
                                      <p:cBhvr>
                                        <p:cTn id="61" dur="1000"/>
                                        <p:tgtEl>
                                          <p:spTgt spid="1030"/>
                                        </p:tgtEl>
                                      </p:cBhvr>
                                    </p:animEffect>
                                    <p:anim calcmode="lin" valueType="num">
                                      <p:cBhvr>
                                        <p:cTn id="62" dur="1000" fill="hold"/>
                                        <p:tgtEl>
                                          <p:spTgt spid="1030"/>
                                        </p:tgtEl>
                                        <p:attrNameLst>
                                          <p:attrName>ppt_x</p:attrName>
                                        </p:attrNameLst>
                                      </p:cBhvr>
                                      <p:tavLst>
                                        <p:tav tm="0">
                                          <p:val>
                                            <p:strVal val="#ppt_x"/>
                                          </p:val>
                                        </p:tav>
                                        <p:tav tm="100000">
                                          <p:val>
                                            <p:strVal val="#ppt_x"/>
                                          </p:val>
                                        </p:tav>
                                      </p:tavLst>
                                    </p:anim>
                                    <p:anim calcmode="lin" valueType="num">
                                      <p:cBhvr>
                                        <p:cTn id="6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40"/>
                                        </p:tgtEl>
                                        <p:attrNameLst>
                                          <p:attrName>style.visibility</p:attrName>
                                        </p:attrNameLst>
                                      </p:cBhvr>
                                      <p:to>
                                        <p:strVal val="visible"/>
                                      </p:to>
                                    </p:set>
                                    <p:animEffect transition="in" filter="fade">
                                      <p:cBhvr>
                                        <p:cTn id="68" dur="500"/>
                                        <p:tgtEl>
                                          <p:spTgt spid="1040"/>
                                        </p:tgtEl>
                                      </p:cBhvr>
                                    </p:animEffect>
                                  </p:childTnLst>
                                </p:cTn>
                              </p:par>
                            </p:childTnLst>
                          </p:cTn>
                        </p:par>
                        <p:par>
                          <p:cTn id="69" fill="hold">
                            <p:stCondLst>
                              <p:cond delay="500"/>
                            </p:stCondLst>
                            <p:childTnLst>
                              <p:par>
                                <p:cTn id="70" presetID="32" presetClass="emph" presetSubtype="0" fill="hold" nodeType="afterEffect">
                                  <p:stCondLst>
                                    <p:cond delay="0"/>
                                  </p:stCondLst>
                                  <p:childTnLst>
                                    <p:animRot by="120000">
                                      <p:cBhvr>
                                        <p:cTn id="71" dur="200" fill="hold">
                                          <p:stCondLst>
                                            <p:cond delay="0"/>
                                          </p:stCondLst>
                                        </p:cTn>
                                        <p:tgtEl>
                                          <p:spTgt spid="1040"/>
                                        </p:tgtEl>
                                        <p:attrNameLst>
                                          <p:attrName>r</p:attrName>
                                        </p:attrNameLst>
                                      </p:cBhvr>
                                    </p:animRot>
                                    <p:animRot by="-240000">
                                      <p:cBhvr>
                                        <p:cTn id="72" dur="400" fill="hold">
                                          <p:stCondLst>
                                            <p:cond delay="400"/>
                                          </p:stCondLst>
                                        </p:cTn>
                                        <p:tgtEl>
                                          <p:spTgt spid="1040"/>
                                        </p:tgtEl>
                                        <p:attrNameLst>
                                          <p:attrName>r</p:attrName>
                                        </p:attrNameLst>
                                      </p:cBhvr>
                                    </p:animRot>
                                    <p:animRot by="240000">
                                      <p:cBhvr>
                                        <p:cTn id="73" dur="400" fill="hold">
                                          <p:stCondLst>
                                            <p:cond delay="800"/>
                                          </p:stCondLst>
                                        </p:cTn>
                                        <p:tgtEl>
                                          <p:spTgt spid="1040"/>
                                        </p:tgtEl>
                                        <p:attrNameLst>
                                          <p:attrName>r</p:attrName>
                                        </p:attrNameLst>
                                      </p:cBhvr>
                                    </p:animRot>
                                    <p:animRot by="-240000">
                                      <p:cBhvr>
                                        <p:cTn id="74" dur="400" fill="hold">
                                          <p:stCondLst>
                                            <p:cond delay="1200"/>
                                          </p:stCondLst>
                                        </p:cTn>
                                        <p:tgtEl>
                                          <p:spTgt spid="1040"/>
                                        </p:tgtEl>
                                        <p:attrNameLst>
                                          <p:attrName>r</p:attrName>
                                        </p:attrNameLst>
                                      </p:cBhvr>
                                    </p:animRot>
                                    <p:animRot by="120000">
                                      <p:cBhvr>
                                        <p:cTn id="75" dur="400" fill="hold">
                                          <p:stCondLst>
                                            <p:cond delay="1600"/>
                                          </p:stCondLst>
                                        </p:cTn>
                                        <p:tgtEl>
                                          <p:spTgt spid="1040"/>
                                        </p:tgtEl>
                                        <p:attrNameLst>
                                          <p:attrName>r</p:attrName>
                                        </p:attrNameLst>
                                      </p:cBhvr>
                                    </p:animRot>
                                  </p:childTnLst>
                                </p:cTn>
                              </p:par>
                              <p:par>
                                <p:cTn id="76" presetID="22" presetClass="entr" presetSubtype="8" fill="hold" grpId="0" nodeType="withEffect">
                                  <p:stCondLst>
                                    <p:cond delay="0"/>
                                  </p:stCondLst>
                                  <p:childTnLst>
                                    <p:set>
                                      <p:cBhvr>
                                        <p:cTn id="77" dur="1" fill="hold">
                                          <p:stCondLst>
                                            <p:cond delay="0"/>
                                          </p:stCondLst>
                                        </p:cTn>
                                        <p:tgtEl>
                                          <p:spTgt spid="1041"/>
                                        </p:tgtEl>
                                        <p:attrNameLst>
                                          <p:attrName>style.visibility</p:attrName>
                                        </p:attrNameLst>
                                      </p:cBhvr>
                                      <p:to>
                                        <p:strVal val="visible"/>
                                      </p:to>
                                    </p:set>
                                    <p:animEffect transition="in" filter="wipe(left)">
                                      <p:cBhvr>
                                        <p:cTn id="78" dur="1000"/>
                                        <p:tgtEl>
                                          <p:spTgt spid="1041"/>
                                        </p:tgtEl>
                                      </p:cBhvr>
                                    </p:animEffect>
                                  </p:childTnLst>
                                </p:cTn>
                              </p:par>
                              <p:par>
                                <p:cTn id="79" presetID="22" presetClass="entr" presetSubtype="4" fill="hold" grpId="0" nodeType="withEffect">
                                  <p:stCondLst>
                                    <p:cond delay="750"/>
                                  </p:stCondLst>
                                  <p:childTnLst>
                                    <p:set>
                                      <p:cBhvr>
                                        <p:cTn id="80" dur="1" fill="hold">
                                          <p:stCondLst>
                                            <p:cond delay="0"/>
                                          </p:stCondLst>
                                        </p:cTn>
                                        <p:tgtEl>
                                          <p:spTgt spid="1046"/>
                                        </p:tgtEl>
                                        <p:attrNameLst>
                                          <p:attrName>style.visibility</p:attrName>
                                        </p:attrNameLst>
                                      </p:cBhvr>
                                      <p:to>
                                        <p:strVal val="visible"/>
                                      </p:to>
                                    </p:set>
                                    <p:animEffect transition="in" filter="wipe(down)">
                                      <p:cBhvr>
                                        <p:cTn id="81" dur="1000"/>
                                        <p:tgtEl>
                                          <p:spTgt spid="1046"/>
                                        </p:tgtEl>
                                      </p:cBhvr>
                                    </p:animEffect>
                                  </p:childTnLst>
                                </p:cTn>
                              </p:par>
                            </p:childTnLst>
                          </p:cTn>
                        </p:par>
                        <p:par>
                          <p:cTn id="82" fill="hold">
                            <p:stCondLst>
                              <p:cond delay="2500"/>
                            </p:stCondLst>
                            <p:childTnLst>
                              <p:par>
                                <p:cTn id="83" presetID="10" presetClass="exit" presetSubtype="0" fill="hold" grpId="1" nodeType="afterEffect">
                                  <p:stCondLst>
                                    <p:cond delay="0"/>
                                  </p:stCondLst>
                                  <p:childTnLst>
                                    <p:animEffect transition="out" filter="fade">
                                      <p:cBhvr>
                                        <p:cTn id="84" dur="500"/>
                                        <p:tgtEl>
                                          <p:spTgt spid="1041"/>
                                        </p:tgtEl>
                                      </p:cBhvr>
                                    </p:animEffect>
                                    <p:set>
                                      <p:cBhvr>
                                        <p:cTn id="85" dur="1" fill="hold">
                                          <p:stCondLst>
                                            <p:cond delay="499"/>
                                          </p:stCondLst>
                                        </p:cTn>
                                        <p:tgtEl>
                                          <p:spTgt spid="1041"/>
                                        </p:tgtEl>
                                        <p:attrNameLst>
                                          <p:attrName>style.visibility</p:attrName>
                                        </p:attrNameLst>
                                      </p:cBhvr>
                                      <p:to>
                                        <p:strVal val="hidden"/>
                                      </p:to>
                                    </p:set>
                                  </p:childTnLst>
                                </p:cTn>
                              </p:par>
                              <p:par>
                                <p:cTn id="86" presetID="32" presetClass="emph" presetSubtype="0" fill="hold" nodeType="withEffect">
                                  <p:stCondLst>
                                    <p:cond delay="0"/>
                                  </p:stCondLst>
                                  <p:childTnLst>
                                    <p:animRot by="120000">
                                      <p:cBhvr>
                                        <p:cTn id="87" dur="200" fill="hold">
                                          <p:stCondLst>
                                            <p:cond delay="0"/>
                                          </p:stCondLst>
                                        </p:cTn>
                                        <p:tgtEl>
                                          <p:spTgt spid="1040"/>
                                        </p:tgtEl>
                                        <p:attrNameLst>
                                          <p:attrName>r</p:attrName>
                                        </p:attrNameLst>
                                      </p:cBhvr>
                                    </p:animRot>
                                    <p:animRot by="-240000">
                                      <p:cBhvr>
                                        <p:cTn id="88" dur="400" fill="hold">
                                          <p:stCondLst>
                                            <p:cond delay="400"/>
                                          </p:stCondLst>
                                        </p:cTn>
                                        <p:tgtEl>
                                          <p:spTgt spid="1040"/>
                                        </p:tgtEl>
                                        <p:attrNameLst>
                                          <p:attrName>r</p:attrName>
                                        </p:attrNameLst>
                                      </p:cBhvr>
                                    </p:animRot>
                                    <p:animRot by="240000">
                                      <p:cBhvr>
                                        <p:cTn id="89" dur="400" fill="hold">
                                          <p:stCondLst>
                                            <p:cond delay="800"/>
                                          </p:stCondLst>
                                        </p:cTn>
                                        <p:tgtEl>
                                          <p:spTgt spid="1040"/>
                                        </p:tgtEl>
                                        <p:attrNameLst>
                                          <p:attrName>r</p:attrName>
                                        </p:attrNameLst>
                                      </p:cBhvr>
                                    </p:animRot>
                                    <p:animRot by="-240000">
                                      <p:cBhvr>
                                        <p:cTn id="90" dur="400" fill="hold">
                                          <p:stCondLst>
                                            <p:cond delay="1200"/>
                                          </p:stCondLst>
                                        </p:cTn>
                                        <p:tgtEl>
                                          <p:spTgt spid="1040"/>
                                        </p:tgtEl>
                                        <p:attrNameLst>
                                          <p:attrName>r</p:attrName>
                                        </p:attrNameLst>
                                      </p:cBhvr>
                                    </p:animRot>
                                    <p:animRot by="120000">
                                      <p:cBhvr>
                                        <p:cTn id="91" dur="400" fill="hold">
                                          <p:stCondLst>
                                            <p:cond delay="1600"/>
                                          </p:stCondLst>
                                        </p:cTn>
                                        <p:tgtEl>
                                          <p:spTgt spid="1040"/>
                                        </p:tgtEl>
                                        <p:attrNameLst>
                                          <p:attrName>r</p:attrName>
                                        </p:attrNameLst>
                                      </p:cBhvr>
                                    </p:animRot>
                                  </p:childTnLst>
                                </p:cTn>
                              </p:par>
                              <p:par>
                                <p:cTn id="92" presetID="22" presetClass="entr" presetSubtype="8"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wipe(left)">
                                      <p:cBhvr>
                                        <p:cTn id="94" dur="1000"/>
                                        <p:tgtEl>
                                          <p:spTgt spid="68"/>
                                        </p:tgtEl>
                                      </p:cBhvr>
                                    </p:animEffect>
                                  </p:childTnLst>
                                </p:cTn>
                              </p:par>
                              <p:par>
                                <p:cTn id="95" presetID="22" presetClass="entr" presetSubtype="4" fill="hold" grpId="0" nodeType="withEffect">
                                  <p:stCondLst>
                                    <p:cond delay="750"/>
                                  </p:stCondLst>
                                  <p:childTnLst>
                                    <p:set>
                                      <p:cBhvr>
                                        <p:cTn id="96" dur="1" fill="hold">
                                          <p:stCondLst>
                                            <p:cond delay="0"/>
                                          </p:stCondLst>
                                        </p:cTn>
                                        <p:tgtEl>
                                          <p:spTgt spid="1045"/>
                                        </p:tgtEl>
                                        <p:attrNameLst>
                                          <p:attrName>style.visibility</p:attrName>
                                        </p:attrNameLst>
                                      </p:cBhvr>
                                      <p:to>
                                        <p:strVal val="visible"/>
                                      </p:to>
                                    </p:set>
                                    <p:animEffect transition="in" filter="wipe(down)">
                                      <p:cBhvr>
                                        <p:cTn id="97" dur="1000"/>
                                        <p:tgtEl>
                                          <p:spTgt spid="1045"/>
                                        </p:tgtEl>
                                      </p:cBhvr>
                                    </p:animEffect>
                                  </p:childTnLst>
                                </p:cTn>
                              </p:par>
                            </p:childTnLst>
                          </p:cTn>
                        </p:par>
                        <p:par>
                          <p:cTn id="98" fill="hold">
                            <p:stCondLst>
                              <p:cond delay="4500"/>
                            </p:stCondLst>
                            <p:childTnLst>
                              <p:par>
                                <p:cTn id="99" presetID="10" presetClass="exit" presetSubtype="0" fill="hold" grpId="1" nodeType="afterEffect">
                                  <p:stCondLst>
                                    <p:cond delay="0"/>
                                  </p:stCondLst>
                                  <p:childTnLst>
                                    <p:animEffect transition="out" filter="fade">
                                      <p:cBhvr>
                                        <p:cTn id="100" dur="500"/>
                                        <p:tgtEl>
                                          <p:spTgt spid="68"/>
                                        </p:tgtEl>
                                      </p:cBhvr>
                                    </p:animEffect>
                                    <p:set>
                                      <p:cBhvr>
                                        <p:cTn id="101" dur="1" fill="hold">
                                          <p:stCondLst>
                                            <p:cond delay="499"/>
                                          </p:stCondLst>
                                        </p:cTn>
                                        <p:tgtEl>
                                          <p:spTgt spid="68"/>
                                        </p:tgtEl>
                                        <p:attrNameLst>
                                          <p:attrName>style.visibility</p:attrName>
                                        </p:attrNameLst>
                                      </p:cBhvr>
                                      <p:to>
                                        <p:strVal val="hidden"/>
                                      </p:to>
                                    </p:set>
                                  </p:childTnLst>
                                </p:cTn>
                              </p:par>
                              <p:par>
                                <p:cTn id="102" presetID="32" presetClass="emph" presetSubtype="0" fill="hold" nodeType="withEffect">
                                  <p:stCondLst>
                                    <p:cond delay="0"/>
                                  </p:stCondLst>
                                  <p:childTnLst>
                                    <p:animRot by="120000">
                                      <p:cBhvr>
                                        <p:cTn id="103" dur="200" fill="hold">
                                          <p:stCondLst>
                                            <p:cond delay="0"/>
                                          </p:stCondLst>
                                        </p:cTn>
                                        <p:tgtEl>
                                          <p:spTgt spid="1040"/>
                                        </p:tgtEl>
                                        <p:attrNameLst>
                                          <p:attrName>r</p:attrName>
                                        </p:attrNameLst>
                                      </p:cBhvr>
                                    </p:animRot>
                                    <p:animRot by="-240000">
                                      <p:cBhvr>
                                        <p:cTn id="104" dur="400" fill="hold">
                                          <p:stCondLst>
                                            <p:cond delay="400"/>
                                          </p:stCondLst>
                                        </p:cTn>
                                        <p:tgtEl>
                                          <p:spTgt spid="1040"/>
                                        </p:tgtEl>
                                        <p:attrNameLst>
                                          <p:attrName>r</p:attrName>
                                        </p:attrNameLst>
                                      </p:cBhvr>
                                    </p:animRot>
                                    <p:animRot by="240000">
                                      <p:cBhvr>
                                        <p:cTn id="105" dur="400" fill="hold">
                                          <p:stCondLst>
                                            <p:cond delay="800"/>
                                          </p:stCondLst>
                                        </p:cTn>
                                        <p:tgtEl>
                                          <p:spTgt spid="1040"/>
                                        </p:tgtEl>
                                        <p:attrNameLst>
                                          <p:attrName>r</p:attrName>
                                        </p:attrNameLst>
                                      </p:cBhvr>
                                    </p:animRot>
                                    <p:animRot by="-240000">
                                      <p:cBhvr>
                                        <p:cTn id="106" dur="400" fill="hold">
                                          <p:stCondLst>
                                            <p:cond delay="1200"/>
                                          </p:stCondLst>
                                        </p:cTn>
                                        <p:tgtEl>
                                          <p:spTgt spid="1040"/>
                                        </p:tgtEl>
                                        <p:attrNameLst>
                                          <p:attrName>r</p:attrName>
                                        </p:attrNameLst>
                                      </p:cBhvr>
                                    </p:animRot>
                                    <p:animRot by="120000">
                                      <p:cBhvr>
                                        <p:cTn id="107" dur="400" fill="hold">
                                          <p:stCondLst>
                                            <p:cond delay="1600"/>
                                          </p:stCondLst>
                                        </p:cTn>
                                        <p:tgtEl>
                                          <p:spTgt spid="1040"/>
                                        </p:tgtEl>
                                        <p:attrNameLst>
                                          <p:attrName>r</p:attrName>
                                        </p:attrNameLst>
                                      </p:cBhvr>
                                    </p:animRot>
                                  </p:childTnLst>
                                </p:cTn>
                              </p:par>
                              <p:par>
                                <p:cTn id="108" presetID="22" presetClass="entr" presetSubtype="8"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wipe(left)">
                                      <p:cBhvr>
                                        <p:cTn id="110" dur="1000"/>
                                        <p:tgtEl>
                                          <p:spTgt spid="69"/>
                                        </p:tgtEl>
                                      </p:cBhvr>
                                    </p:animEffect>
                                  </p:childTnLst>
                                </p:cTn>
                              </p:par>
                              <p:par>
                                <p:cTn id="111" presetID="22" presetClass="entr" presetSubtype="4" fill="hold" grpId="0" nodeType="withEffect">
                                  <p:stCondLst>
                                    <p:cond delay="750"/>
                                  </p:stCondLst>
                                  <p:childTnLst>
                                    <p:set>
                                      <p:cBhvr>
                                        <p:cTn id="112" dur="1" fill="hold">
                                          <p:stCondLst>
                                            <p:cond delay="0"/>
                                          </p:stCondLst>
                                        </p:cTn>
                                        <p:tgtEl>
                                          <p:spTgt spid="1044"/>
                                        </p:tgtEl>
                                        <p:attrNameLst>
                                          <p:attrName>style.visibility</p:attrName>
                                        </p:attrNameLst>
                                      </p:cBhvr>
                                      <p:to>
                                        <p:strVal val="visible"/>
                                      </p:to>
                                    </p:set>
                                    <p:animEffect transition="in" filter="wipe(down)">
                                      <p:cBhvr>
                                        <p:cTn id="113" dur="1000"/>
                                        <p:tgtEl>
                                          <p:spTgt spid="1044"/>
                                        </p:tgtEl>
                                      </p:cBhvr>
                                    </p:animEffect>
                                  </p:childTnLst>
                                </p:cTn>
                              </p:par>
                              <p:par>
                                <p:cTn id="114" presetID="22" presetClass="entr" presetSubtype="4" fill="hold" grpId="0" nodeType="withEffect">
                                  <p:stCondLst>
                                    <p:cond delay="1750"/>
                                  </p:stCondLst>
                                  <p:childTnLst>
                                    <p:set>
                                      <p:cBhvr>
                                        <p:cTn id="115" dur="1" fill="hold">
                                          <p:stCondLst>
                                            <p:cond delay="0"/>
                                          </p:stCondLst>
                                        </p:cTn>
                                        <p:tgtEl>
                                          <p:spTgt spid="1043"/>
                                        </p:tgtEl>
                                        <p:attrNameLst>
                                          <p:attrName>style.visibility</p:attrName>
                                        </p:attrNameLst>
                                      </p:cBhvr>
                                      <p:to>
                                        <p:strVal val="visible"/>
                                      </p:to>
                                    </p:set>
                                    <p:animEffect transition="in" filter="wipe(down)">
                                      <p:cBhvr>
                                        <p:cTn id="116" dur="75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9" grpId="0"/>
      <p:bldP spid="1043" grpId="0" animBg="1"/>
      <p:bldP spid="1044" grpId="0" animBg="1"/>
      <p:bldP spid="1045" grpId="0" animBg="1"/>
      <p:bldP spid="1046" grpId="0" animBg="1"/>
      <p:bldP spid="68" grpId="0" animBg="1"/>
      <p:bldP spid="68" grpId="1" animBg="1"/>
      <p:bldP spid="69" grpId="0" animBg="1"/>
      <p:bldP spid="1041" grpId="0" animBg="1"/>
      <p:bldP spid="104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4">
            <a:extLst>
              <a:ext uri="{FF2B5EF4-FFF2-40B4-BE49-F238E27FC236}">
                <a16:creationId xmlns:a16="http://schemas.microsoft.com/office/drawing/2014/main" id="{34E498D6-C78A-497D-AFAB-E964F7BA396D}"/>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2" name="Title 1"/>
          <p:cNvSpPr>
            <a:spLocks noGrp="1"/>
          </p:cNvSpPr>
          <p:nvPr>
            <p:ph type="title"/>
          </p:nvPr>
        </p:nvSpPr>
        <p:spPr>
          <a:xfrm>
            <a:off x="468312" y="205979"/>
            <a:ext cx="8218487" cy="857250"/>
          </a:xfrm>
        </p:spPr>
        <p:txBody>
          <a:bodyPr>
            <a:normAutofit/>
          </a:bodyPr>
          <a:lstStyle/>
          <a:p>
            <a:r>
              <a:rPr lang="en-US" dirty="0"/>
              <a:t>System Database – What is it?</a:t>
            </a:r>
          </a:p>
        </p:txBody>
      </p:sp>
      <p:pic>
        <p:nvPicPr>
          <p:cNvPr id="4" name="Graphic 3" descr="Database">
            <a:extLst>
              <a:ext uri="{FF2B5EF4-FFF2-40B4-BE49-F238E27FC236}">
                <a16:creationId xmlns:a16="http://schemas.microsoft.com/office/drawing/2014/main" id="{D7B72154-A7D0-4E1B-A193-B12B9DFC4D7E}"/>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4871771" y="807293"/>
            <a:ext cx="1555750" cy="1555750"/>
          </a:xfrm>
          <a:prstGeom prst="rect">
            <a:avLst/>
          </a:prstGeom>
        </p:spPr>
      </p:pic>
      <p:sp>
        <p:nvSpPr>
          <p:cNvPr id="7" name="Rectangle: Rounded Corners 6">
            <a:extLst>
              <a:ext uri="{FF2B5EF4-FFF2-40B4-BE49-F238E27FC236}">
                <a16:creationId xmlns:a16="http://schemas.microsoft.com/office/drawing/2014/main" id="{3120AD95-7BD4-4AA0-A953-7D6CEC0C2EE2}"/>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6E211F4-6670-43CF-9531-64E22A816D1A}"/>
              </a:ext>
            </a:extLst>
          </p:cNvPr>
          <p:cNvGrpSpPr/>
          <p:nvPr/>
        </p:nvGrpSpPr>
        <p:grpSpPr>
          <a:xfrm>
            <a:off x="3065640" y="1131626"/>
            <a:ext cx="277582" cy="453542"/>
            <a:chOff x="4094313" y="1119008"/>
            <a:chExt cx="277582" cy="453542"/>
          </a:xfrm>
        </p:grpSpPr>
        <p:sp>
          <p:nvSpPr>
            <p:cNvPr id="10" name="Oval 9">
              <a:extLst>
                <a:ext uri="{FF2B5EF4-FFF2-40B4-BE49-F238E27FC236}">
                  <a16:creationId xmlns:a16="http://schemas.microsoft.com/office/drawing/2014/main" id="{60608B9B-7109-4ABB-958F-4418C544257A}"/>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CB9CCF-5F75-4F07-8F7F-25CD75C765FF}"/>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9B9DCFD-9C9A-4515-8A63-11BE4CA14B3E}"/>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4857332-69E1-4DBC-8B6E-FC499A8225FF}"/>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8457848-7B4C-4826-805E-C0DC13BB56C4}"/>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6E46424-906B-481C-A284-F2C641CB5C8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0D164-A8A5-4BFF-82E3-BEF710F69B4A}"/>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5B90644A-64D0-4722-BEAF-1C5E069395DA}"/>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11827BA-F056-4420-9DCB-09AAB12CC09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Text Box 86">
            <a:extLst>
              <a:ext uri="{FF2B5EF4-FFF2-40B4-BE49-F238E27FC236}">
                <a16:creationId xmlns:a16="http://schemas.microsoft.com/office/drawing/2014/main" id="{2C6BF13B-7B1C-4935-B560-87166BA32C6F}"/>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20" name="Connector: Elbow 19">
            <a:extLst>
              <a:ext uri="{FF2B5EF4-FFF2-40B4-BE49-F238E27FC236}">
                <a16:creationId xmlns:a16="http://schemas.microsoft.com/office/drawing/2014/main" id="{AE365204-71CD-4635-8096-CFDF74038189}"/>
              </a:ext>
            </a:extLst>
          </p:cNvPr>
          <p:cNvCxnSpPr>
            <a:cxnSpLocks/>
            <a:stCxn id="31" idx="0"/>
            <a:endCxn id="8"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C4D73542-A978-4A6C-A6E6-1A71F13888A5}"/>
              </a:ext>
            </a:extLst>
          </p:cNvPr>
          <p:cNvCxnSpPr>
            <a:cxnSpLocks/>
            <a:stCxn id="39" idx="0"/>
            <a:endCxn id="8"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25C356C4-252A-42BA-8877-E8D781251AF2}"/>
              </a:ext>
            </a:extLst>
          </p:cNvPr>
          <p:cNvCxnSpPr>
            <a:cxnSpLocks/>
            <a:stCxn id="42" idx="0"/>
            <a:endCxn id="8"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446C755C-D36B-4739-8ED4-5627C8193D6F}"/>
              </a:ext>
            </a:extLst>
          </p:cNvPr>
          <p:cNvCxnSpPr>
            <a:cxnSpLocks/>
            <a:stCxn id="46" idx="0"/>
            <a:endCxn id="8"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2524D1C2-83A9-4A37-B74C-7E8C38C46EA0}"/>
              </a:ext>
            </a:extLst>
          </p:cNvPr>
          <p:cNvPicPr>
            <a:picLocks noChangeAspect="1"/>
          </p:cNvPicPr>
          <p:nvPr/>
        </p:nvPicPr>
        <p:blipFill rotWithShape="1">
          <a:blip r:embed="rId7"/>
          <a:srcRect l="6396" t="6482" r="8016" b="8332"/>
          <a:stretch/>
        </p:blipFill>
        <p:spPr>
          <a:xfrm>
            <a:off x="1668492" y="3041650"/>
            <a:ext cx="1103312" cy="730250"/>
          </a:xfrm>
          <a:prstGeom prst="rect">
            <a:avLst/>
          </a:prstGeom>
        </p:spPr>
      </p:pic>
      <p:pic>
        <p:nvPicPr>
          <p:cNvPr id="39" name="Picture 38">
            <a:extLst>
              <a:ext uri="{FF2B5EF4-FFF2-40B4-BE49-F238E27FC236}">
                <a16:creationId xmlns:a16="http://schemas.microsoft.com/office/drawing/2014/main" id="{1BD3DEF8-66B8-41A6-818A-AC444ACBC030}"/>
              </a:ext>
            </a:extLst>
          </p:cNvPr>
          <p:cNvPicPr>
            <a:picLocks noChangeAspect="1"/>
          </p:cNvPicPr>
          <p:nvPr/>
        </p:nvPicPr>
        <p:blipFill rotWithShape="1">
          <a:blip r:embed="rId7"/>
          <a:srcRect l="6396" t="6482" r="8016" b="8332"/>
          <a:stretch/>
        </p:blipFill>
        <p:spPr>
          <a:xfrm>
            <a:off x="2924204" y="3041650"/>
            <a:ext cx="1103312" cy="730250"/>
          </a:xfrm>
          <a:prstGeom prst="rect">
            <a:avLst/>
          </a:prstGeom>
        </p:spPr>
      </p:pic>
      <p:pic>
        <p:nvPicPr>
          <p:cNvPr id="42" name="Picture 41">
            <a:extLst>
              <a:ext uri="{FF2B5EF4-FFF2-40B4-BE49-F238E27FC236}">
                <a16:creationId xmlns:a16="http://schemas.microsoft.com/office/drawing/2014/main" id="{60AE40FE-8FCA-4CC2-A391-253901F6C5F3}"/>
              </a:ext>
            </a:extLst>
          </p:cNvPr>
          <p:cNvPicPr>
            <a:picLocks noChangeAspect="1"/>
          </p:cNvPicPr>
          <p:nvPr/>
        </p:nvPicPr>
        <p:blipFill rotWithShape="1">
          <a:blip r:embed="rId7"/>
          <a:srcRect l="6396" t="6482" r="8016" b="8332"/>
          <a:stretch/>
        </p:blipFill>
        <p:spPr>
          <a:xfrm>
            <a:off x="4096664" y="3041650"/>
            <a:ext cx="1103312" cy="730250"/>
          </a:xfrm>
          <a:prstGeom prst="rect">
            <a:avLst/>
          </a:prstGeom>
        </p:spPr>
      </p:pic>
      <p:pic>
        <p:nvPicPr>
          <p:cNvPr id="46" name="Picture 45">
            <a:extLst>
              <a:ext uri="{FF2B5EF4-FFF2-40B4-BE49-F238E27FC236}">
                <a16:creationId xmlns:a16="http://schemas.microsoft.com/office/drawing/2014/main" id="{73E5CF42-7504-4B20-ADC0-CA97DD601C64}"/>
              </a:ext>
            </a:extLst>
          </p:cNvPr>
          <p:cNvPicPr>
            <a:picLocks noChangeAspect="1"/>
          </p:cNvPicPr>
          <p:nvPr/>
        </p:nvPicPr>
        <p:blipFill rotWithShape="1">
          <a:blip r:embed="rId7"/>
          <a:srcRect l="6396" t="6482" r="8016" b="8332"/>
          <a:stretch/>
        </p:blipFill>
        <p:spPr>
          <a:xfrm>
            <a:off x="5278428" y="3041650"/>
            <a:ext cx="1103312" cy="730250"/>
          </a:xfrm>
          <a:prstGeom prst="rect">
            <a:avLst/>
          </a:prstGeom>
        </p:spPr>
      </p:pic>
      <p:sp>
        <p:nvSpPr>
          <p:cNvPr id="1043" name="Freeform: Shape 1042">
            <a:extLst>
              <a:ext uri="{FF2B5EF4-FFF2-40B4-BE49-F238E27FC236}">
                <a16:creationId xmlns:a16="http://schemas.microsoft.com/office/drawing/2014/main" id="{2EA6E85B-573B-4BC2-881D-C0DDDF453A92}"/>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78FAF2C0-A1C0-40D7-A8F6-13BB169842A6}"/>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54808B8D-3A7F-47F6-9F3A-D2406F9DFB3A}"/>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6B9C6C31-C254-478F-850E-53AA451960E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pic>
        <p:nvPicPr>
          <p:cNvPr id="41"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6539094" y="845793"/>
            <a:ext cx="731564" cy="731564"/>
          </a:xfrm>
          <a:prstGeom prst="rect">
            <a:avLst/>
          </a:prstGeom>
        </p:spPr>
      </p:pic>
      <p:pic>
        <p:nvPicPr>
          <p:cNvPr id="45"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008886" y="1366806"/>
            <a:ext cx="731564" cy="731564"/>
          </a:xfrm>
          <a:prstGeom prst="rect">
            <a:avLst/>
          </a:prstGeom>
        </p:spPr>
      </p:pic>
      <p:pic>
        <p:nvPicPr>
          <p:cNvPr id="47"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480770" y="1916912"/>
            <a:ext cx="731564" cy="731564"/>
          </a:xfrm>
          <a:prstGeom prst="rect">
            <a:avLst/>
          </a:prstGeom>
        </p:spPr>
      </p:pic>
      <p:cxnSp>
        <p:nvCxnSpPr>
          <p:cNvPr id="5" name="Elbow Connector 4"/>
          <p:cNvCxnSpPr/>
          <p:nvPr/>
        </p:nvCxnSpPr>
        <p:spPr>
          <a:xfrm rot="16200000" flipH="1">
            <a:off x="6841065" y="1504112"/>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Elbow Connector 51"/>
          <p:cNvCxnSpPr/>
          <p:nvPr/>
        </p:nvCxnSpPr>
        <p:spPr>
          <a:xfrm rot="16200000" flipH="1">
            <a:off x="7290906" y="2019613"/>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B2BD3402-8D89-49D8-8BB8-79B7E0220E2A}"/>
              </a:ext>
            </a:extLst>
          </p:cNvPr>
          <p:cNvPicPr>
            <a:picLocks noChangeAspect="1"/>
          </p:cNvPicPr>
          <p:nvPr/>
        </p:nvPicPr>
        <p:blipFill>
          <a:blip r:embed="rId15">
            <a:duotone>
              <a:schemeClr val="accent4">
                <a:shade val="45000"/>
                <a:satMod val="135000"/>
              </a:schemeClr>
              <a:prstClr val="white"/>
            </a:duotone>
          </a:blip>
          <a:stretch>
            <a:fillRect/>
          </a:stretch>
        </p:blipFill>
        <p:spPr>
          <a:xfrm>
            <a:off x="6561019" y="2183794"/>
            <a:ext cx="843304" cy="843304"/>
          </a:xfrm>
          <a:prstGeom prst="rect">
            <a:avLst/>
          </a:prstGeom>
          <a:effectLst>
            <a:outerShdw blurRad="50800" dist="38100" dir="13500000" algn="br" rotWithShape="0">
              <a:prstClr val="black">
                <a:alpha val="40000"/>
              </a:prstClr>
            </a:outerShdw>
          </a:effectLst>
        </p:spPr>
      </p:pic>
      <p:pic>
        <p:nvPicPr>
          <p:cNvPr id="1026" name="Picture 2" descr="Conversi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94022" y="3126459"/>
            <a:ext cx="2305059" cy="983387"/>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11" descr="Monthly calendar">
            <a:extLst>
              <a:ext uri="{FF2B5EF4-FFF2-40B4-BE49-F238E27FC236}">
                <a16:creationId xmlns:a16="http://schemas.microsoft.com/office/drawing/2014/main" id="{8B3D513A-E99F-4A66-8B61-0579BAEF6E5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206437" y="2023283"/>
            <a:ext cx="914400" cy="914400"/>
          </a:xfrm>
          <a:prstGeom prst="rect">
            <a:avLst/>
          </a:prstGeom>
        </p:spPr>
      </p:pic>
      <p:pic>
        <p:nvPicPr>
          <p:cNvPr id="3" name="Picture 2" descr="Image result for magnifying glass icon"/>
          <p:cNvPicPr>
            <a:picLocks noChangeAspect="1" noChangeArrowheads="1"/>
          </p:cNvPicPr>
          <p:nvPr/>
        </p:nvPicPr>
        <p:blipFill>
          <a:blip r:embed="rId1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1069" y="2504500"/>
            <a:ext cx="570315" cy="57031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7929481" y="1533850"/>
            <a:ext cx="608221" cy="544311"/>
            <a:chOff x="8329780" y="1483477"/>
            <a:chExt cx="608221" cy="544311"/>
          </a:xfrm>
        </p:grpSpPr>
        <p:sp>
          <p:nvSpPr>
            <p:cNvPr id="6" name="Flowchart: Process 5"/>
            <p:cNvSpPr/>
            <p:nvPr/>
          </p:nvSpPr>
          <p:spPr>
            <a:xfrm>
              <a:off x="8329782" y="1483477"/>
              <a:ext cx="608219" cy="7103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Process 43"/>
            <p:cNvSpPr/>
            <p:nvPr/>
          </p:nvSpPr>
          <p:spPr>
            <a:xfrm>
              <a:off x="8329782" y="1956757"/>
              <a:ext cx="608219" cy="7103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Process 47"/>
            <p:cNvSpPr/>
            <p:nvPr/>
          </p:nvSpPr>
          <p:spPr>
            <a:xfrm>
              <a:off x="8329782" y="1493442"/>
              <a:ext cx="608219" cy="523504"/>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t>
              </a:r>
              <a:endParaRPr lang="en-GB" dirty="0"/>
            </a:p>
          </p:txBody>
        </p:sp>
        <p:sp>
          <p:nvSpPr>
            <p:cNvPr id="49" name="Flowchart: Process 48"/>
            <p:cNvSpPr/>
            <p:nvPr/>
          </p:nvSpPr>
          <p:spPr>
            <a:xfrm>
              <a:off x="8329781" y="1637265"/>
              <a:ext cx="608219" cy="106020"/>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Flowchart: Process 49"/>
            <p:cNvSpPr/>
            <p:nvPr/>
          </p:nvSpPr>
          <p:spPr>
            <a:xfrm>
              <a:off x="8329780" y="1848383"/>
              <a:ext cx="608219" cy="97274"/>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lowchart: Process 50"/>
            <p:cNvSpPr/>
            <p:nvPr/>
          </p:nvSpPr>
          <p:spPr>
            <a:xfrm>
              <a:off x="8451385" y="1532004"/>
              <a:ext cx="306854" cy="442752"/>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9405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par>
                                <p:cTn id="8" presetID="22" presetClass="entr" presetSubtype="1"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par>
                                <p:cTn id="14" presetID="22" presetClass="entr" presetSubtype="1" fill="hold" nodeType="withEffect">
                                  <p:stCondLst>
                                    <p:cond delay="75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1" fill="hold" nodeType="withEffect">
                                  <p:stCondLst>
                                    <p:cond delay="100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75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1000"/>
                                        <p:tgtEl>
                                          <p:spTgt spid="62"/>
                                        </p:tgtEl>
                                      </p:cBhvr>
                                    </p:animEffect>
                                    <p:anim calcmode="lin" valueType="num">
                                      <p:cBhvr>
                                        <p:cTn id="40" dur="1000" fill="hold"/>
                                        <p:tgtEl>
                                          <p:spTgt spid="62"/>
                                        </p:tgtEl>
                                        <p:attrNameLst>
                                          <p:attrName>ppt_x</p:attrName>
                                        </p:attrNameLst>
                                      </p:cBhvr>
                                      <p:tavLst>
                                        <p:tav tm="0">
                                          <p:val>
                                            <p:strVal val="#ppt_x"/>
                                          </p:val>
                                        </p:tav>
                                        <p:tav tm="100000">
                                          <p:val>
                                            <p:strVal val="#ppt_x"/>
                                          </p:val>
                                        </p:tav>
                                      </p:tavLst>
                                    </p:anim>
                                    <p:anim calcmode="lin" valueType="num">
                                      <p:cBhvr>
                                        <p:cTn id="41" dur="1000" fill="hold"/>
                                        <p:tgtEl>
                                          <p:spTgt spid="6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125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B0B6-D934-45C0-8EB0-72D6E4994C74}"/>
              </a:ext>
            </a:extLst>
          </p:cNvPr>
          <p:cNvSpPr>
            <a:spLocks noGrp="1"/>
          </p:cNvSpPr>
          <p:nvPr>
            <p:ph type="title"/>
          </p:nvPr>
        </p:nvSpPr>
        <p:spPr/>
        <p:txBody>
          <a:bodyPr/>
          <a:lstStyle/>
          <a:p>
            <a:r>
              <a:rPr lang="en-US" dirty="0"/>
              <a:t>System Database – How is it set up?</a:t>
            </a:r>
            <a:endParaRPr lang="en-GB" dirty="0"/>
          </a:p>
        </p:txBody>
      </p:sp>
      <p:sp>
        <p:nvSpPr>
          <p:cNvPr id="3" name="Content Placeholder 2">
            <a:extLst>
              <a:ext uri="{FF2B5EF4-FFF2-40B4-BE49-F238E27FC236}">
                <a16:creationId xmlns:a16="http://schemas.microsoft.com/office/drawing/2014/main" id="{1E79B79C-7FC6-4B79-960F-101A1492FF8F}"/>
              </a:ext>
            </a:extLst>
          </p:cNvPr>
          <p:cNvSpPr>
            <a:spLocks noGrp="1"/>
          </p:cNvSpPr>
          <p:nvPr>
            <p:ph idx="1"/>
          </p:nvPr>
        </p:nvSpPr>
        <p:spPr>
          <a:xfrm>
            <a:off x="455494" y="1203325"/>
            <a:ext cx="8220194" cy="3039386"/>
          </a:xfrm>
        </p:spPr>
        <p:txBody>
          <a:bodyPr>
            <a:normAutofit/>
          </a:bodyPr>
          <a:lstStyle/>
          <a:p>
            <a:r>
              <a:rPr lang="en-GB" sz="2400" b="1" dirty="0" err="1">
                <a:solidFill>
                  <a:schemeClr val="accent1"/>
                </a:solidFill>
              </a:rPr>
              <a:t>SystemDatabaseService</a:t>
            </a:r>
            <a:endParaRPr lang="en-GB" sz="2400" b="1" dirty="0">
              <a:solidFill>
                <a:schemeClr val="accent1"/>
              </a:solidFill>
            </a:endParaRPr>
          </a:p>
        </p:txBody>
      </p:sp>
    </p:spTree>
    <p:extLst>
      <p:ext uri="{BB962C8B-B14F-4D97-AF65-F5344CB8AC3E}">
        <p14:creationId xmlns:p14="http://schemas.microsoft.com/office/powerpoint/2010/main" val="15380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2696054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 </a:t>
            </a:r>
            <a:r>
              <a:rPr lang="en-US" dirty="0" smtClean="0"/>
              <a:t>How </a:t>
            </a:r>
            <a:r>
              <a:rPr lang="en-US" dirty="0"/>
              <a:t>is it set up?</a:t>
            </a:r>
          </a:p>
        </p:txBody>
      </p:sp>
      <p:pic>
        <p:nvPicPr>
          <p:cNvPr id="1026" name="Picture 2" descr="image001">
            <a:extLst>
              <a:ext uri="{FF2B5EF4-FFF2-40B4-BE49-F238E27FC236}">
                <a16:creationId xmlns:a16="http://schemas.microsoft.com/office/drawing/2014/main" id="{4E2D5D57-F7E1-49E8-92AF-D79480A0C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52" y="956351"/>
            <a:ext cx="4771052" cy="341828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F4C879-8CE7-4A44-85F3-9B8FA1013C82}"/>
              </a:ext>
            </a:extLst>
          </p:cNvPr>
          <p:cNvSpPr/>
          <p:nvPr/>
        </p:nvSpPr>
        <p:spPr>
          <a:xfrm>
            <a:off x="2377447" y="2701118"/>
            <a:ext cx="4365356" cy="1543792"/>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5024E6C-4287-4F6C-9247-EA1AB63A9DE3}"/>
              </a:ext>
            </a:extLst>
          </p:cNvPr>
          <p:cNvSpPr/>
          <p:nvPr/>
        </p:nvSpPr>
        <p:spPr>
          <a:xfrm>
            <a:off x="2529847" y="3874660"/>
            <a:ext cx="4023353" cy="228600"/>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00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System Database – </a:t>
            </a:r>
            <a:r>
              <a:rPr lang="en-US" dirty="0" smtClean="0"/>
              <a:t>How </a:t>
            </a:r>
            <a:r>
              <a:rPr lang="en-US" dirty="0"/>
              <a:t>is it set up?</a:t>
            </a:r>
          </a:p>
        </p:txBody>
      </p:sp>
      <p:sp>
        <p:nvSpPr>
          <p:cNvPr id="3" name="Content Placeholder 2">
            <a:extLst>
              <a:ext uri="{FF2B5EF4-FFF2-40B4-BE49-F238E27FC236}">
                <a16:creationId xmlns:a16="http://schemas.microsoft.com/office/drawing/2014/main" id="{D5B4B4ED-9E45-4906-93EC-F3C9A34FD115}"/>
              </a:ext>
            </a:extLst>
          </p:cNvPr>
          <p:cNvSpPr>
            <a:spLocks noGrp="1"/>
          </p:cNvSpPr>
          <p:nvPr>
            <p:ph idx="1"/>
          </p:nvPr>
        </p:nvSpPr>
        <p:spPr>
          <a:xfrm>
            <a:off x="468312" y="1203325"/>
            <a:ext cx="8438181" cy="3202420"/>
          </a:xfrm>
        </p:spPr>
        <p:txBody>
          <a:bodyPr/>
          <a:lstStyle/>
          <a:p>
            <a:pPr marL="0" indent="0">
              <a:buNone/>
            </a:pPr>
            <a:r>
              <a:rPr lang="en-GB" sz="2400" b="1" dirty="0">
                <a:solidFill>
                  <a:schemeClr val="accent1"/>
                </a:solidFill>
              </a:rPr>
              <a:t>3 Ways to Index a System Database</a:t>
            </a:r>
          </a:p>
          <a:p>
            <a:pPr marL="903288">
              <a:spcBef>
                <a:spcPts val="800"/>
              </a:spcBef>
              <a:buFont typeface="+mj-lt"/>
              <a:buAutoNum type="arabicPeriod"/>
            </a:pPr>
            <a:r>
              <a:rPr lang="en-GB" b="1" dirty="0">
                <a:solidFill>
                  <a:schemeClr val="accent1"/>
                </a:solidFill>
              </a:rPr>
              <a:t>Global Niagara Network Indexer</a:t>
            </a:r>
          </a:p>
          <a:p>
            <a:pPr marL="903288"/>
            <a:r>
              <a:rPr lang="en-GB" b="1" dirty="0">
                <a:solidFill>
                  <a:schemeClr val="accent4"/>
                </a:solidFill>
              </a:rPr>
              <a:t>runs on the Supervisor at defined intervals</a:t>
            </a:r>
          </a:p>
          <a:p>
            <a:pPr marL="903288"/>
            <a:r>
              <a:rPr lang="en-GB" b="1" dirty="0">
                <a:solidFill>
                  <a:schemeClr val="accent4"/>
                </a:solidFill>
              </a:rPr>
              <a:t>queries are run to pull information from connected devices</a:t>
            </a:r>
          </a:p>
          <a:p>
            <a:pPr marL="560388" indent="0">
              <a:spcBef>
                <a:spcPts val="800"/>
              </a:spcBef>
              <a:buNone/>
            </a:pPr>
            <a:endParaRPr lang="en-GB" b="1" dirty="0">
              <a:solidFill>
                <a:schemeClr val="accent4"/>
              </a:solidFill>
            </a:endParaRPr>
          </a:p>
        </p:txBody>
      </p:sp>
    </p:spTree>
    <p:extLst>
      <p:ext uri="{BB962C8B-B14F-4D97-AF65-F5344CB8AC3E}">
        <p14:creationId xmlns:p14="http://schemas.microsoft.com/office/powerpoint/2010/main" val="35258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Supersize My Supervisor</a:t>
            </a:r>
          </a:p>
        </p:txBody>
      </p:sp>
      <p:sp>
        <p:nvSpPr>
          <p:cNvPr id="3" name="Subtitle 2"/>
          <p:cNvSpPr>
            <a:spLocks noGrp="1"/>
          </p:cNvSpPr>
          <p:nvPr>
            <p:ph type="subTitle" idx="1"/>
          </p:nvPr>
        </p:nvSpPr>
        <p:spPr/>
        <p:txBody>
          <a:bodyPr/>
          <a:lstStyle/>
          <a:p>
            <a:r>
              <a:rPr lang="en-US" dirty="0"/>
              <a:t>Jacqueline Walpole</a:t>
            </a:r>
          </a:p>
        </p:txBody>
      </p:sp>
    </p:spTree>
    <p:extLst>
      <p:ext uri="{BB962C8B-B14F-4D97-AF65-F5344CB8AC3E}">
        <p14:creationId xmlns:p14="http://schemas.microsoft.com/office/powerpoint/2010/main" val="2877883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image004">
            <a:extLst>
              <a:ext uri="{FF2B5EF4-FFF2-40B4-BE49-F238E27FC236}">
                <a16:creationId xmlns:a16="http://schemas.microsoft.com/office/drawing/2014/main" id="{3AA34FEA-417B-4A14-94B3-74BB86EF62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465"/>
          <a:stretch/>
        </p:blipFill>
        <p:spPr bwMode="auto">
          <a:xfrm>
            <a:off x="468313" y="1063229"/>
            <a:ext cx="8046295" cy="336181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8312" y="205979"/>
            <a:ext cx="8218487" cy="857250"/>
          </a:xfrm>
        </p:spPr>
        <p:txBody>
          <a:bodyPr>
            <a:normAutofit/>
          </a:bodyPr>
          <a:lstStyle/>
          <a:p>
            <a:r>
              <a:rPr lang="en-US" dirty="0"/>
              <a:t>System Database – </a:t>
            </a:r>
            <a:r>
              <a:rPr lang="en-US" dirty="0" smtClean="0"/>
              <a:t>How </a:t>
            </a:r>
            <a:r>
              <a:rPr lang="en-US" dirty="0"/>
              <a:t>is it set up?</a:t>
            </a:r>
          </a:p>
        </p:txBody>
      </p:sp>
      <p:sp>
        <p:nvSpPr>
          <p:cNvPr id="5" name="Rectangle 4">
            <a:extLst>
              <a:ext uri="{FF2B5EF4-FFF2-40B4-BE49-F238E27FC236}">
                <a16:creationId xmlns:a16="http://schemas.microsoft.com/office/drawing/2014/main" id="{CFBD11BC-D10C-4295-B8B8-FA7DB9C9F21D}"/>
              </a:ext>
            </a:extLst>
          </p:cNvPr>
          <p:cNvSpPr/>
          <p:nvPr/>
        </p:nvSpPr>
        <p:spPr>
          <a:xfrm>
            <a:off x="732688" y="1714972"/>
            <a:ext cx="3419182" cy="205507"/>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DB64E94-522B-43D3-86B0-E43C1696E30A}"/>
              </a:ext>
            </a:extLst>
          </p:cNvPr>
          <p:cNvSpPr/>
          <p:nvPr/>
        </p:nvSpPr>
        <p:spPr>
          <a:xfrm>
            <a:off x="468312" y="1058863"/>
            <a:ext cx="3868909" cy="205507"/>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3E12D2A-723C-4D7D-A52F-AF2BE5EB9AD8}"/>
              </a:ext>
            </a:extLst>
          </p:cNvPr>
          <p:cNvSpPr/>
          <p:nvPr/>
        </p:nvSpPr>
        <p:spPr>
          <a:xfrm>
            <a:off x="885087" y="3929842"/>
            <a:ext cx="3531791" cy="205507"/>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75" name="Picture 2" descr="image001">
            <a:extLst>
              <a:ext uri="{FF2B5EF4-FFF2-40B4-BE49-F238E27FC236}">
                <a16:creationId xmlns:a16="http://schemas.microsoft.com/office/drawing/2014/main" id="{17D24130-D352-4159-AA24-BFF77681C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955" y="2901043"/>
            <a:ext cx="6572250" cy="1524000"/>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78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42" presetClass="entr" presetSubtype="0" fill="hold" nodeType="afterEffect">
                                  <p:stCondLst>
                                    <p:cond delay="50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1000"/>
                                        <p:tgtEl>
                                          <p:spTgt spid="3075"/>
                                        </p:tgtEl>
                                      </p:cBhvr>
                                    </p:animEffect>
                                    <p:anim calcmode="lin" valueType="num">
                                      <p:cBhvr>
                                        <p:cTn id="22" dur="1000" fill="hold"/>
                                        <p:tgtEl>
                                          <p:spTgt spid="3075"/>
                                        </p:tgtEl>
                                        <p:attrNameLst>
                                          <p:attrName>ppt_x</p:attrName>
                                        </p:attrNameLst>
                                      </p:cBhvr>
                                      <p:tavLst>
                                        <p:tav tm="0">
                                          <p:val>
                                            <p:strVal val="#ppt_x"/>
                                          </p:val>
                                        </p:tav>
                                        <p:tav tm="100000">
                                          <p:val>
                                            <p:strVal val="#ppt_x"/>
                                          </p:val>
                                        </p:tav>
                                      </p:tavLst>
                                    </p:anim>
                                    <p:anim calcmode="lin" valueType="num">
                                      <p:cBhvr>
                                        <p:cTn id="2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 </a:t>
            </a:r>
            <a:r>
              <a:rPr lang="en-US" dirty="0" smtClean="0"/>
              <a:t>How </a:t>
            </a:r>
            <a:r>
              <a:rPr lang="en-US" dirty="0"/>
              <a:t>is it set up?</a:t>
            </a:r>
          </a:p>
        </p:txBody>
      </p:sp>
      <p:grpSp>
        <p:nvGrpSpPr>
          <p:cNvPr id="3" name="Group 2">
            <a:extLst>
              <a:ext uri="{FF2B5EF4-FFF2-40B4-BE49-F238E27FC236}">
                <a16:creationId xmlns:a16="http://schemas.microsoft.com/office/drawing/2014/main" id="{6285FCE2-0ED2-4087-A241-D46ACEE57C24}"/>
              </a:ext>
            </a:extLst>
          </p:cNvPr>
          <p:cNvGrpSpPr/>
          <p:nvPr/>
        </p:nvGrpSpPr>
        <p:grpSpPr>
          <a:xfrm>
            <a:off x="468313" y="1169780"/>
            <a:ext cx="8381969" cy="1401970"/>
            <a:chOff x="-219075" y="1651473"/>
            <a:chExt cx="8679997" cy="1444378"/>
          </a:xfrm>
        </p:grpSpPr>
        <p:pic>
          <p:nvPicPr>
            <p:cNvPr id="4099" name="Picture 3" descr="image002">
              <a:extLst>
                <a:ext uri="{FF2B5EF4-FFF2-40B4-BE49-F238E27FC236}">
                  <a16:creationId xmlns:a16="http://schemas.microsoft.com/office/drawing/2014/main" id="{69E55FCE-2083-4216-8220-17306BD1F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
            <a:stretch/>
          </p:blipFill>
          <p:spPr bwMode="auto">
            <a:xfrm>
              <a:off x="-219075" y="1651473"/>
              <a:ext cx="8679997" cy="1057275"/>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003">
              <a:extLst>
                <a:ext uri="{FF2B5EF4-FFF2-40B4-BE49-F238E27FC236}">
                  <a16:creationId xmlns:a16="http://schemas.microsoft.com/office/drawing/2014/main" id="{51C235F1-9B50-4CBD-BF33-1973494CA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9" t="59937" r="8285"/>
            <a:stretch/>
          </p:blipFill>
          <p:spPr bwMode="auto">
            <a:xfrm>
              <a:off x="-219075" y="2672274"/>
              <a:ext cx="8679997" cy="423577"/>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4101" name="Picture 5" descr="image004">
            <a:extLst>
              <a:ext uri="{FF2B5EF4-FFF2-40B4-BE49-F238E27FC236}">
                <a16:creationId xmlns:a16="http://schemas.microsoft.com/office/drawing/2014/main" id="{795FBD62-6025-4AB8-825D-CC08EC541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288" y="2794651"/>
            <a:ext cx="5476875" cy="1371600"/>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1"/>
                                        </p:tgtEl>
                                        <p:attrNameLst>
                                          <p:attrName>style.visibility</p:attrName>
                                        </p:attrNameLst>
                                      </p:cBhvr>
                                      <p:to>
                                        <p:strVal val="visible"/>
                                      </p:to>
                                    </p:set>
                                    <p:animEffect transition="in" filter="fade">
                                      <p:cBhvr>
                                        <p:cTn id="14" dur="1000"/>
                                        <p:tgtEl>
                                          <p:spTgt spid="4101"/>
                                        </p:tgtEl>
                                      </p:cBhvr>
                                    </p:animEffect>
                                    <p:anim calcmode="lin" valueType="num">
                                      <p:cBhvr>
                                        <p:cTn id="15" dur="1000" fill="hold"/>
                                        <p:tgtEl>
                                          <p:spTgt spid="4101"/>
                                        </p:tgtEl>
                                        <p:attrNameLst>
                                          <p:attrName>ppt_x</p:attrName>
                                        </p:attrNameLst>
                                      </p:cBhvr>
                                      <p:tavLst>
                                        <p:tav tm="0">
                                          <p:val>
                                            <p:strVal val="#ppt_x"/>
                                          </p:val>
                                        </p:tav>
                                        <p:tav tm="100000">
                                          <p:val>
                                            <p:strVal val="#ppt_x"/>
                                          </p:val>
                                        </p:tav>
                                      </p:tavLst>
                                    </p:anim>
                                    <p:anim calcmode="lin" valueType="num">
                                      <p:cBhvr>
                                        <p:cTn id="16"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System Database – </a:t>
            </a:r>
            <a:r>
              <a:rPr lang="en-US" dirty="0" smtClean="0"/>
              <a:t>How </a:t>
            </a:r>
            <a:r>
              <a:rPr lang="en-US" dirty="0"/>
              <a:t>is it set up?</a:t>
            </a:r>
          </a:p>
        </p:txBody>
      </p:sp>
      <p:sp>
        <p:nvSpPr>
          <p:cNvPr id="3" name="Content Placeholder 2">
            <a:extLst>
              <a:ext uri="{FF2B5EF4-FFF2-40B4-BE49-F238E27FC236}">
                <a16:creationId xmlns:a16="http://schemas.microsoft.com/office/drawing/2014/main" id="{D5B4B4ED-9E45-4906-93EC-F3C9A34FD115}"/>
              </a:ext>
            </a:extLst>
          </p:cNvPr>
          <p:cNvSpPr>
            <a:spLocks noGrp="1"/>
          </p:cNvSpPr>
          <p:nvPr>
            <p:ph idx="1"/>
          </p:nvPr>
        </p:nvSpPr>
        <p:spPr>
          <a:xfrm>
            <a:off x="468312" y="1203325"/>
            <a:ext cx="8438181" cy="3202420"/>
          </a:xfrm>
        </p:spPr>
        <p:txBody>
          <a:bodyPr/>
          <a:lstStyle/>
          <a:p>
            <a:pPr marL="0" indent="0">
              <a:buNone/>
            </a:pPr>
            <a:r>
              <a:rPr lang="en-GB" sz="2400" b="1" dirty="0">
                <a:solidFill>
                  <a:schemeClr val="accent1"/>
                </a:solidFill>
              </a:rPr>
              <a:t>3 ways to index a System Database</a:t>
            </a:r>
          </a:p>
          <a:p>
            <a:pPr marL="903288">
              <a:spcBef>
                <a:spcPts val="800"/>
              </a:spcBef>
              <a:buFont typeface="+mj-lt"/>
              <a:buAutoNum type="arabicPeriod"/>
            </a:pPr>
            <a:r>
              <a:rPr lang="en-GB" b="1" dirty="0">
                <a:solidFill>
                  <a:schemeClr val="accent1"/>
                </a:solidFill>
              </a:rPr>
              <a:t>Global Niagara Network Indexer</a:t>
            </a:r>
          </a:p>
          <a:p>
            <a:pPr marL="903288"/>
            <a:r>
              <a:rPr lang="en-GB" b="1" dirty="0">
                <a:solidFill>
                  <a:schemeClr val="accent4"/>
                </a:solidFill>
              </a:rPr>
              <a:t>runs on the Supervisor at defined intervals</a:t>
            </a:r>
          </a:p>
          <a:p>
            <a:pPr marL="903288"/>
            <a:r>
              <a:rPr lang="en-GB" b="1" dirty="0">
                <a:solidFill>
                  <a:schemeClr val="accent4"/>
                </a:solidFill>
              </a:rPr>
              <a:t>queries are run to pull information from connected devices</a:t>
            </a:r>
          </a:p>
          <a:p>
            <a:pPr marL="903288">
              <a:spcBef>
                <a:spcPts val="800"/>
              </a:spcBef>
              <a:buFont typeface="+mj-lt"/>
              <a:buAutoNum type="arabicPeriod" startAt="2"/>
            </a:pPr>
            <a:r>
              <a:rPr lang="en-GB" b="1" dirty="0">
                <a:solidFill>
                  <a:schemeClr val="accent1"/>
                </a:solidFill>
              </a:rPr>
              <a:t>Individual device </a:t>
            </a:r>
            <a:r>
              <a:rPr lang="en-GB" b="1" dirty="0" smtClean="0">
                <a:solidFill>
                  <a:schemeClr val="accent1"/>
                </a:solidFill>
              </a:rPr>
              <a:t>Index: </a:t>
            </a:r>
            <a:r>
              <a:rPr lang="en-GB" b="1" dirty="0">
                <a:solidFill>
                  <a:schemeClr val="accent1"/>
                </a:solidFill>
              </a:rPr>
              <a:t>Supervisor pulls from specific JACE</a:t>
            </a:r>
          </a:p>
          <a:p>
            <a:pPr marL="903288"/>
            <a:r>
              <a:rPr lang="en-GB" b="1" dirty="0">
                <a:solidFill>
                  <a:schemeClr val="accent4"/>
                </a:solidFill>
              </a:rPr>
              <a:t>run on Supervisor on demand</a:t>
            </a:r>
          </a:p>
          <a:p>
            <a:pPr marL="903288">
              <a:spcBef>
                <a:spcPts val="800"/>
              </a:spcBef>
              <a:buFont typeface="+mj-lt"/>
              <a:buAutoNum type="arabicPeriod" startAt="3"/>
            </a:pPr>
            <a:r>
              <a:rPr lang="en-GB" b="1" dirty="0">
                <a:solidFill>
                  <a:schemeClr val="accent1"/>
                </a:solidFill>
              </a:rPr>
              <a:t>Individual device </a:t>
            </a:r>
            <a:r>
              <a:rPr lang="en-GB" b="1" dirty="0" smtClean="0">
                <a:solidFill>
                  <a:schemeClr val="accent1"/>
                </a:solidFill>
              </a:rPr>
              <a:t>Index: </a:t>
            </a:r>
            <a:r>
              <a:rPr lang="en-GB" b="1" dirty="0">
                <a:solidFill>
                  <a:schemeClr val="accent1"/>
                </a:solidFill>
              </a:rPr>
              <a:t>JACE push to Supervisor</a:t>
            </a:r>
          </a:p>
          <a:p>
            <a:pPr marL="903288"/>
            <a:r>
              <a:rPr lang="en-GB" b="1" dirty="0">
                <a:solidFill>
                  <a:schemeClr val="accent4"/>
                </a:solidFill>
              </a:rPr>
              <a:t>run on JACE on demand</a:t>
            </a:r>
          </a:p>
        </p:txBody>
      </p:sp>
    </p:spTree>
    <p:extLst>
      <p:ext uri="{BB962C8B-B14F-4D97-AF65-F5344CB8AC3E}">
        <p14:creationId xmlns:p14="http://schemas.microsoft.com/office/powerpoint/2010/main" val="185016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500"/>
                                        <p:tgtEl>
                                          <p:spTgt spid="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 </a:t>
            </a:r>
            <a:r>
              <a:rPr lang="en-US" dirty="0" smtClean="0"/>
              <a:t>How </a:t>
            </a:r>
            <a:r>
              <a:rPr lang="en-US" dirty="0"/>
              <a:t>is it set up?</a:t>
            </a:r>
          </a:p>
        </p:txBody>
      </p:sp>
      <p:pic>
        <p:nvPicPr>
          <p:cNvPr id="6" name="Picture 84">
            <a:extLst>
              <a:ext uri="{FF2B5EF4-FFF2-40B4-BE49-F238E27FC236}">
                <a16:creationId xmlns:a16="http://schemas.microsoft.com/office/drawing/2014/main" id="{C25928C7-97B0-4178-931D-59C21CD95703}"/>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7" name="Rectangle: Rounded Corners 6">
            <a:extLst>
              <a:ext uri="{FF2B5EF4-FFF2-40B4-BE49-F238E27FC236}">
                <a16:creationId xmlns:a16="http://schemas.microsoft.com/office/drawing/2014/main" id="{A1A5B2FA-5939-4286-9D5D-7CA9A2642114}"/>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CB84C00F-84FC-4323-A154-606172BB935E}"/>
              </a:ext>
            </a:extLst>
          </p:cNvPr>
          <p:cNvGrpSpPr/>
          <p:nvPr/>
        </p:nvGrpSpPr>
        <p:grpSpPr>
          <a:xfrm>
            <a:off x="3065640" y="1131626"/>
            <a:ext cx="277582" cy="453542"/>
            <a:chOff x="4094313" y="1119008"/>
            <a:chExt cx="277582" cy="453542"/>
          </a:xfrm>
        </p:grpSpPr>
        <p:sp>
          <p:nvSpPr>
            <p:cNvPr id="9" name="Oval 8">
              <a:extLst>
                <a:ext uri="{FF2B5EF4-FFF2-40B4-BE49-F238E27FC236}">
                  <a16:creationId xmlns:a16="http://schemas.microsoft.com/office/drawing/2014/main" id="{74939484-0C5B-4421-A046-54127BC25959}"/>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A0C2FEE-D3A1-4D83-9A76-5DDC0330B85D}"/>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456D6A1-84BE-4D55-B1C2-DF0E3582BFF3}"/>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6A220E0-C492-43B4-A472-A339A2344F33}"/>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6CCA412-70C1-43D2-BACE-84F61563D451}"/>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7DBE3C72-C6B6-4AD8-B9D9-40869B8F54B2}"/>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8CBE693-754E-49CC-B614-9E86E409A142}"/>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ardrop 15">
              <a:extLst>
                <a:ext uri="{FF2B5EF4-FFF2-40B4-BE49-F238E27FC236}">
                  <a16:creationId xmlns:a16="http://schemas.microsoft.com/office/drawing/2014/main" id="{B019F7CE-D75C-4D35-83B7-F6ACBE6A4FCD}"/>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BDA3F2EC-6C92-41A0-9F7F-5DAE6E1899A0}"/>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 Box 86">
            <a:extLst>
              <a:ext uri="{FF2B5EF4-FFF2-40B4-BE49-F238E27FC236}">
                <a16:creationId xmlns:a16="http://schemas.microsoft.com/office/drawing/2014/main" id="{BBCA3B31-2C8A-4198-B105-1E3FB295286E}"/>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19" name="Connector: Elbow 18">
            <a:extLst>
              <a:ext uri="{FF2B5EF4-FFF2-40B4-BE49-F238E27FC236}">
                <a16:creationId xmlns:a16="http://schemas.microsoft.com/office/drawing/2014/main" id="{E957B060-F564-435B-8332-E610B0371E92}"/>
              </a:ext>
            </a:extLst>
          </p:cNvPr>
          <p:cNvCxnSpPr>
            <a:cxnSpLocks/>
            <a:stCxn id="23" idx="0"/>
            <a:endCxn id="6"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C54CF7CB-796C-4D46-B9EF-EBE6F907A9E6}"/>
              </a:ext>
            </a:extLst>
          </p:cNvPr>
          <p:cNvCxnSpPr>
            <a:cxnSpLocks/>
            <a:stCxn id="24" idx="0"/>
            <a:endCxn id="6"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15A5EDAF-B4D5-4951-B99E-90BC02634C2F}"/>
              </a:ext>
            </a:extLst>
          </p:cNvPr>
          <p:cNvCxnSpPr>
            <a:cxnSpLocks/>
            <a:stCxn id="25" idx="0"/>
            <a:endCxn id="6"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EB5A5C2D-8AB7-4E6E-AA7C-84FB887B1D38}"/>
              </a:ext>
            </a:extLst>
          </p:cNvPr>
          <p:cNvCxnSpPr>
            <a:cxnSpLocks/>
            <a:stCxn id="26" idx="0"/>
            <a:endCxn id="6"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A63552A3-1D2D-41FB-9200-F0A852B00202}"/>
              </a:ext>
            </a:extLst>
          </p:cNvPr>
          <p:cNvPicPr>
            <a:picLocks noChangeAspect="1"/>
          </p:cNvPicPr>
          <p:nvPr/>
        </p:nvPicPr>
        <p:blipFill rotWithShape="1">
          <a:blip r:embed="rId4"/>
          <a:srcRect l="6396" t="6482" r="8016" b="8332"/>
          <a:stretch/>
        </p:blipFill>
        <p:spPr>
          <a:xfrm>
            <a:off x="1668492" y="3041650"/>
            <a:ext cx="1103312" cy="730250"/>
          </a:xfrm>
          <a:prstGeom prst="rect">
            <a:avLst/>
          </a:prstGeom>
        </p:spPr>
      </p:pic>
      <p:pic>
        <p:nvPicPr>
          <p:cNvPr id="24" name="Picture 23">
            <a:extLst>
              <a:ext uri="{FF2B5EF4-FFF2-40B4-BE49-F238E27FC236}">
                <a16:creationId xmlns:a16="http://schemas.microsoft.com/office/drawing/2014/main" id="{0F921D9D-BD54-44F1-BFFB-1189A7E7C098}"/>
              </a:ext>
            </a:extLst>
          </p:cNvPr>
          <p:cNvPicPr>
            <a:picLocks noChangeAspect="1"/>
          </p:cNvPicPr>
          <p:nvPr/>
        </p:nvPicPr>
        <p:blipFill rotWithShape="1">
          <a:blip r:embed="rId4"/>
          <a:srcRect l="6396" t="6482" r="8016" b="8332"/>
          <a:stretch/>
        </p:blipFill>
        <p:spPr>
          <a:xfrm>
            <a:off x="2924204" y="3041650"/>
            <a:ext cx="1103312" cy="730250"/>
          </a:xfrm>
          <a:prstGeom prst="rect">
            <a:avLst/>
          </a:prstGeom>
        </p:spPr>
      </p:pic>
      <p:pic>
        <p:nvPicPr>
          <p:cNvPr id="25" name="Picture 24">
            <a:extLst>
              <a:ext uri="{FF2B5EF4-FFF2-40B4-BE49-F238E27FC236}">
                <a16:creationId xmlns:a16="http://schemas.microsoft.com/office/drawing/2014/main" id="{221807E1-22C3-4B71-82EE-62C2FDF2F1A9}"/>
              </a:ext>
            </a:extLst>
          </p:cNvPr>
          <p:cNvPicPr>
            <a:picLocks noChangeAspect="1"/>
          </p:cNvPicPr>
          <p:nvPr/>
        </p:nvPicPr>
        <p:blipFill rotWithShape="1">
          <a:blip r:embed="rId4"/>
          <a:srcRect l="6396" t="6482" r="8016" b="8332"/>
          <a:stretch/>
        </p:blipFill>
        <p:spPr>
          <a:xfrm>
            <a:off x="4096664" y="3041650"/>
            <a:ext cx="1103312" cy="730250"/>
          </a:xfrm>
          <a:prstGeom prst="rect">
            <a:avLst/>
          </a:prstGeom>
        </p:spPr>
      </p:pic>
      <p:pic>
        <p:nvPicPr>
          <p:cNvPr id="26" name="Picture 25">
            <a:extLst>
              <a:ext uri="{FF2B5EF4-FFF2-40B4-BE49-F238E27FC236}">
                <a16:creationId xmlns:a16="http://schemas.microsoft.com/office/drawing/2014/main" id="{8E0BCB5D-9212-4F47-8EBC-5E4DF518E11A}"/>
              </a:ext>
            </a:extLst>
          </p:cNvPr>
          <p:cNvPicPr>
            <a:picLocks noChangeAspect="1"/>
          </p:cNvPicPr>
          <p:nvPr/>
        </p:nvPicPr>
        <p:blipFill rotWithShape="1">
          <a:blip r:embed="rId4"/>
          <a:srcRect l="6396" t="6482" r="8016" b="8332"/>
          <a:stretch/>
        </p:blipFill>
        <p:spPr>
          <a:xfrm>
            <a:off x="5278428" y="3041650"/>
            <a:ext cx="1103312" cy="730250"/>
          </a:xfrm>
          <a:prstGeom prst="rect">
            <a:avLst/>
          </a:prstGeom>
        </p:spPr>
      </p:pic>
      <p:grpSp>
        <p:nvGrpSpPr>
          <p:cNvPr id="27" name="Group 26">
            <a:extLst>
              <a:ext uri="{FF2B5EF4-FFF2-40B4-BE49-F238E27FC236}">
                <a16:creationId xmlns:a16="http://schemas.microsoft.com/office/drawing/2014/main" id="{E7DB1B17-7A63-4E03-AF2C-A33F27672987}"/>
              </a:ext>
            </a:extLst>
          </p:cNvPr>
          <p:cNvGrpSpPr/>
          <p:nvPr/>
        </p:nvGrpSpPr>
        <p:grpSpPr>
          <a:xfrm>
            <a:off x="3514941" y="2104594"/>
            <a:ext cx="819362" cy="633121"/>
            <a:chOff x="4864655" y="2081742"/>
            <a:chExt cx="819362" cy="633121"/>
          </a:xfrm>
        </p:grpSpPr>
        <p:sp>
          <p:nvSpPr>
            <p:cNvPr id="28" name="Trapezoid 27">
              <a:extLst>
                <a:ext uri="{FF2B5EF4-FFF2-40B4-BE49-F238E27FC236}">
                  <a16:creationId xmlns:a16="http://schemas.microsoft.com/office/drawing/2014/main" id="{4F2E3808-CCDA-4EB7-A4BB-DBFE977F5447}"/>
                </a:ext>
              </a:extLst>
            </p:cNvPr>
            <p:cNvSpPr/>
            <p:nvPr/>
          </p:nvSpPr>
          <p:spPr>
            <a:xfrm rot="823352">
              <a:off x="4967719" y="2158012"/>
              <a:ext cx="306468" cy="253436"/>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rapezoid 28">
              <a:extLst>
                <a:ext uri="{FF2B5EF4-FFF2-40B4-BE49-F238E27FC236}">
                  <a16:creationId xmlns:a16="http://schemas.microsoft.com/office/drawing/2014/main" id="{033E7E91-D344-414E-8C19-FB4C099CCFD8}"/>
                </a:ext>
              </a:extLst>
            </p:cNvPr>
            <p:cNvSpPr/>
            <p:nvPr/>
          </p:nvSpPr>
          <p:spPr>
            <a:xfrm rot="20813716" flipH="1">
              <a:off x="5270092" y="2150124"/>
              <a:ext cx="303561" cy="263069"/>
            </a:xfrm>
            <a:prstGeom prst="trapezoid">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Flowchart: Connector 29">
              <a:extLst>
                <a:ext uri="{FF2B5EF4-FFF2-40B4-BE49-F238E27FC236}">
                  <a16:creationId xmlns:a16="http://schemas.microsoft.com/office/drawing/2014/main" id="{06E84F5D-B5E1-469E-A1C6-1CF767878F6C}"/>
                </a:ext>
              </a:extLst>
            </p:cNvPr>
            <p:cNvSpPr/>
            <p:nvPr/>
          </p:nvSpPr>
          <p:spPr>
            <a:xfrm>
              <a:off x="4864655" y="2319338"/>
              <a:ext cx="388383" cy="395525"/>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Flowchart: Connector 30">
              <a:extLst>
                <a:ext uri="{FF2B5EF4-FFF2-40B4-BE49-F238E27FC236}">
                  <a16:creationId xmlns:a16="http://schemas.microsoft.com/office/drawing/2014/main" id="{B3844A6E-418A-4C93-9EA3-352BC7A68461}"/>
                </a:ext>
              </a:extLst>
            </p:cNvPr>
            <p:cNvSpPr/>
            <p:nvPr/>
          </p:nvSpPr>
          <p:spPr>
            <a:xfrm>
              <a:off x="5295634" y="2333019"/>
              <a:ext cx="388383" cy="381843"/>
            </a:xfrm>
            <a:prstGeom prst="flowChartConnector">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Flowchart: Connector 31">
              <a:extLst>
                <a:ext uri="{FF2B5EF4-FFF2-40B4-BE49-F238E27FC236}">
                  <a16:creationId xmlns:a16="http://schemas.microsoft.com/office/drawing/2014/main" id="{24D55435-9F43-44A8-A68E-D56583CD2981}"/>
                </a:ext>
              </a:extLst>
            </p:cNvPr>
            <p:cNvSpPr/>
            <p:nvPr/>
          </p:nvSpPr>
          <p:spPr>
            <a:xfrm rot="682599">
              <a:off x="5053116" y="2081742"/>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Flowchart: Connector 32">
              <a:extLst>
                <a:ext uri="{FF2B5EF4-FFF2-40B4-BE49-F238E27FC236}">
                  <a16:creationId xmlns:a16="http://schemas.microsoft.com/office/drawing/2014/main" id="{AEF7A620-05E8-4F01-AE43-EF5429D42B69}"/>
                </a:ext>
              </a:extLst>
            </p:cNvPr>
            <p:cNvSpPr/>
            <p:nvPr/>
          </p:nvSpPr>
          <p:spPr>
            <a:xfrm rot="20917401" flipH="1">
              <a:off x="5319938" y="2096239"/>
              <a:ext cx="177440" cy="245630"/>
            </a:xfrm>
            <a:prstGeom prst="flowChartConnector">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36734E5-9B15-4813-B7BD-40521F842A66}"/>
                </a:ext>
              </a:extLst>
            </p:cNvPr>
            <p:cNvSpPr/>
            <p:nvPr/>
          </p:nvSpPr>
          <p:spPr>
            <a:xfrm>
              <a:off x="5214938" y="2238375"/>
              <a:ext cx="92052" cy="457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5" name="Freeform: Shape 34">
            <a:extLst>
              <a:ext uri="{FF2B5EF4-FFF2-40B4-BE49-F238E27FC236}">
                <a16:creationId xmlns:a16="http://schemas.microsoft.com/office/drawing/2014/main" id="{6B1583FC-22E7-4B37-A0A8-1BC833C5796A}"/>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318805-A7A5-4B75-830A-41D818CB7024}"/>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984C706-4D5F-46F5-A56D-E6A07D9C9AD6}"/>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F1548FE-8E4C-4EC6-B7CA-595CB04A5CD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41" name="Arrow: Curved Up 40">
            <a:extLst>
              <a:ext uri="{FF2B5EF4-FFF2-40B4-BE49-F238E27FC236}">
                <a16:creationId xmlns:a16="http://schemas.microsoft.com/office/drawing/2014/main" id="{DBB43D90-034C-4429-9985-B4A0A69C9E93}"/>
              </a:ext>
            </a:extLst>
          </p:cNvPr>
          <p:cNvSpPr/>
          <p:nvPr/>
        </p:nvSpPr>
        <p:spPr>
          <a:xfrm>
            <a:off x="2347764" y="2240259"/>
            <a:ext cx="3661149" cy="914264"/>
          </a:xfrm>
          <a:prstGeom prst="curvedUpArrow">
            <a:avLst>
              <a:gd name="adj1" fmla="val 35272"/>
              <a:gd name="adj2" fmla="val 74085"/>
              <a:gd name="adj3" fmla="val 3410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4" name="Graphic 3" descr="Clock">
            <a:extLst>
              <a:ext uri="{FF2B5EF4-FFF2-40B4-BE49-F238E27FC236}">
                <a16:creationId xmlns:a16="http://schemas.microsoft.com/office/drawing/2014/main" id="{55A5783E-0441-4F56-BDCB-FC6AA182D9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396747" y="1854201"/>
            <a:ext cx="914400" cy="914400"/>
          </a:xfrm>
          <a:prstGeom prst="rect">
            <a:avLst/>
          </a:prstGeom>
        </p:spPr>
      </p:pic>
      <p:sp>
        <p:nvSpPr>
          <p:cNvPr id="39" name="Text Box 86">
            <a:extLst>
              <a:ext uri="{FF2B5EF4-FFF2-40B4-BE49-F238E27FC236}">
                <a16:creationId xmlns:a16="http://schemas.microsoft.com/office/drawing/2014/main" id="{89A3897D-5682-4E30-8CB6-D0EE9505FC2F}"/>
              </a:ext>
            </a:extLst>
          </p:cNvPr>
          <p:cNvSpPr txBox="1">
            <a:spLocks noChangeArrowheads="1"/>
          </p:cNvSpPr>
          <p:nvPr/>
        </p:nvSpPr>
        <p:spPr bwMode="auto">
          <a:xfrm>
            <a:off x="468314" y="2151636"/>
            <a:ext cx="1016086" cy="461665"/>
          </a:xfrm>
          <a:prstGeom prst="rect">
            <a:avLst/>
          </a:prstGeom>
          <a:noFill/>
          <a:ln w="9525">
            <a:noFill/>
            <a:miter lim="800000"/>
            <a:headEnd/>
            <a:tailEnd/>
          </a:ln>
        </p:spPr>
        <p:txBody>
          <a:bodyPr wrap="square">
            <a:spAutoFit/>
          </a:bodyPr>
          <a:lstStyle/>
          <a:p>
            <a:pPr algn="r"/>
            <a:r>
              <a:rPr lang="en-US" sz="2400" b="1" dirty="0">
                <a:solidFill>
                  <a:srgbClr val="FF0000"/>
                </a:solidFill>
                <a:latin typeface="Arial" charset="0"/>
              </a:rPr>
              <a:t>2 AM</a:t>
            </a:r>
          </a:p>
        </p:txBody>
      </p:sp>
      <p:sp>
        <p:nvSpPr>
          <p:cNvPr id="40" name="Arrow: Curved Up 39">
            <a:extLst>
              <a:ext uri="{FF2B5EF4-FFF2-40B4-BE49-F238E27FC236}">
                <a16:creationId xmlns:a16="http://schemas.microsoft.com/office/drawing/2014/main" id="{B25B0F19-F82E-48F1-ADF1-71BF3FDCF12A}"/>
              </a:ext>
            </a:extLst>
          </p:cNvPr>
          <p:cNvSpPr/>
          <p:nvPr/>
        </p:nvSpPr>
        <p:spPr>
          <a:xfrm>
            <a:off x="4364165" y="2133629"/>
            <a:ext cx="1303975" cy="1055404"/>
          </a:xfrm>
          <a:prstGeom prst="curvedUpArrow">
            <a:avLst>
              <a:gd name="adj1" fmla="val 25749"/>
              <a:gd name="adj2" fmla="val 55152"/>
              <a:gd name="adj3" fmla="val 3164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 name="Arrow: Up 4">
            <a:extLst>
              <a:ext uri="{FF2B5EF4-FFF2-40B4-BE49-F238E27FC236}">
                <a16:creationId xmlns:a16="http://schemas.microsoft.com/office/drawing/2014/main" id="{8C927666-8257-4FD7-85E6-70C28C9189F9}"/>
              </a:ext>
            </a:extLst>
          </p:cNvPr>
          <p:cNvSpPr/>
          <p:nvPr/>
        </p:nvSpPr>
        <p:spPr>
          <a:xfrm>
            <a:off x="5572664" y="2209119"/>
            <a:ext cx="480663" cy="903236"/>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Text Box 86">
            <a:extLst>
              <a:ext uri="{FF2B5EF4-FFF2-40B4-BE49-F238E27FC236}">
                <a16:creationId xmlns:a16="http://schemas.microsoft.com/office/drawing/2014/main" id="{3C4C53CC-C590-4077-9320-C658B9C6DE2D}"/>
              </a:ext>
            </a:extLst>
          </p:cNvPr>
          <p:cNvSpPr txBox="1">
            <a:spLocks noChangeArrowheads="1"/>
          </p:cNvSpPr>
          <p:nvPr/>
        </p:nvSpPr>
        <p:spPr bwMode="auto">
          <a:xfrm>
            <a:off x="716297" y="3175942"/>
            <a:ext cx="1016086" cy="461665"/>
          </a:xfrm>
          <a:prstGeom prst="rect">
            <a:avLst/>
          </a:prstGeom>
          <a:noFill/>
          <a:ln w="9525">
            <a:noFill/>
            <a:miter lim="800000"/>
            <a:headEnd/>
            <a:tailEnd/>
          </a:ln>
        </p:spPr>
        <p:txBody>
          <a:bodyPr wrap="square">
            <a:spAutoFit/>
          </a:bodyPr>
          <a:lstStyle/>
          <a:p>
            <a:pPr algn="r"/>
            <a:r>
              <a:rPr lang="en-US" sz="2400" b="1" dirty="0">
                <a:solidFill>
                  <a:srgbClr val="FF0000"/>
                </a:solidFill>
                <a:latin typeface="Arial" charset="0"/>
              </a:rPr>
              <a:t>N4.4+</a:t>
            </a:r>
          </a:p>
        </p:txBody>
      </p:sp>
      <p:sp>
        <p:nvSpPr>
          <p:cNvPr id="43" name="Text Box 86">
            <a:extLst>
              <a:ext uri="{FF2B5EF4-FFF2-40B4-BE49-F238E27FC236}">
                <a16:creationId xmlns:a16="http://schemas.microsoft.com/office/drawing/2014/main" id="{AC39ED8E-FBC8-4A53-A472-4AE1F9FFF856}"/>
              </a:ext>
            </a:extLst>
          </p:cNvPr>
          <p:cNvSpPr txBox="1">
            <a:spLocks noChangeArrowheads="1"/>
          </p:cNvSpPr>
          <p:nvPr/>
        </p:nvSpPr>
        <p:spPr bwMode="auto">
          <a:xfrm>
            <a:off x="6381740" y="3191189"/>
            <a:ext cx="1016086" cy="461665"/>
          </a:xfrm>
          <a:prstGeom prst="rect">
            <a:avLst/>
          </a:prstGeom>
          <a:noFill/>
          <a:ln w="9525">
            <a:noFill/>
            <a:miter lim="800000"/>
            <a:headEnd/>
            <a:tailEnd/>
          </a:ln>
        </p:spPr>
        <p:txBody>
          <a:bodyPr wrap="square">
            <a:spAutoFit/>
          </a:bodyPr>
          <a:lstStyle/>
          <a:p>
            <a:pPr algn="r"/>
            <a:r>
              <a:rPr lang="en-US" sz="2400" b="1" dirty="0">
                <a:solidFill>
                  <a:srgbClr val="FF0000"/>
                </a:solidFill>
                <a:latin typeface="Arial" charset="0"/>
              </a:rPr>
              <a:t>N4.6+</a:t>
            </a:r>
          </a:p>
        </p:txBody>
      </p:sp>
      <p:sp>
        <p:nvSpPr>
          <p:cNvPr id="44" name="Text Box 86">
            <a:extLst>
              <a:ext uri="{FF2B5EF4-FFF2-40B4-BE49-F238E27FC236}">
                <a16:creationId xmlns:a16="http://schemas.microsoft.com/office/drawing/2014/main" id="{18F2650B-D6AC-4847-A8EA-3E3646378D25}"/>
              </a:ext>
            </a:extLst>
          </p:cNvPr>
          <p:cNvSpPr txBox="1">
            <a:spLocks noChangeArrowheads="1"/>
          </p:cNvSpPr>
          <p:nvPr/>
        </p:nvSpPr>
        <p:spPr bwMode="auto">
          <a:xfrm>
            <a:off x="1409893" y="977881"/>
            <a:ext cx="1016086" cy="461665"/>
          </a:xfrm>
          <a:prstGeom prst="rect">
            <a:avLst/>
          </a:prstGeom>
          <a:noFill/>
          <a:ln w="9525">
            <a:noFill/>
            <a:miter lim="800000"/>
            <a:headEnd/>
            <a:tailEnd/>
          </a:ln>
        </p:spPr>
        <p:txBody>
          <a:bodyPr wrap="square">
            <a:spAutoFit/>
          </a:bodyPr>
          <a:lstStyle/>
          <a:p>
            <a:pPr algn="r"/>
            <a:r>
              <a:rPr lang="en-US" sz="2400" b="1" dirty="0">
                <a:solidFill>
                  <a:srgbClr val="FF0000"/>
                </a:solidFill>
                <a:latin typeface="Arial" charset="0"/>
              </a:rPr>
              <a:t>N4.6+</a:t>
            </a:r>
          </a:p>
        </p:txBody>
      </p:sp>
    </p:spTree>
    <p:extLst>
      <p:ext uri="{BB962C8B-B14F-4D97-AF65-F5344CB8AC3E}">
        <p14:creationId xmlns:p14="http://schemas.microsoft.com/office/powerpoint/2010/main" val="257831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25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500"/>
                            </p:stCondLst>
                            <p:childTnLst>
                              <p:par>
                                <p:cTn id="33" presetID="2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25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25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500"/>
                            </p:stCondLst>
                            <p:childTnLst>
                              <p:par>
                                <p:cTn id="52" presetID="32" presetClass="emph" presetSubtype="0" fill="hold" nodeType="afterEffect">
                                  <p:stCondLst>
                                    <p:cond delay="0"/>
                                  </p:stCondLst>
                                  <p:childTnLst>
                                    <p:animRot by="120000">
                                      <p:cBhvr>
                                        <p:cTn id="53" dur="200" fill="hold">
                                          <p:stCondLst>
                                            <p:cond delay="0"/>
                                          </p:stCondLst>
                                        </p:cTn>
                                        <p:tgtEl>
                                          <p:spTgt spid="27"/>
                                        </p:tgtEl>
                                        <p:attrNameLst>
                                          <p:attrName>r</p:attrName>
                                        </p:attrNameLst>
                                      </p:cBhvr>
                                    </p:animRot>
                                    <p:animRot by="-240000">
                                      <p:cBhvr>
                                        <p:cTn id="54" dur="400" fill="hold">
                                          <p:stCondLst>
                                            <p:cond delay="400"/>
                                          </p:stCondLst>
                                        </p:cTn>
                                        <p:tgtEl>
                                          <p:spTgt spid="27"/>
                                        </p:tgtEl>
                                        <p:attrNameLst>
                                          <p:attrName>r</p:attrName>
                                        </p:attrNameLst>
                                      </p:cBhvr>
                                    </p:animRot>
                                    <p:animRot by="240000">
                                      <p:cBhvr>
                                        <p:cTn id="55" dur="400" fill="hold">
                                          <p:stCondLst>
                                            <p:cond delay="800"/>
                                          </p:stCondLst>
                                        </p:cTn>
                                        <p:tgtEl>
                                          <p:spTgt spid="27"/>
                                        </p:tgtEl>
                                        <p:attrNameLst>
                                          <p:attrName>r</p:attrName>
                                        </p:attrNameLst>
                                      </p:cBhvr>
                                    </p:animRot>
                                    <p:animRot by="-240000">
                                      <p:cBhvr>
                                        <p:cTn id="56" dur="400" fill="hold">
                                          <p:stCondLst>
                                            <p:cond delay="1200"/>
                                          </p:stCondLst>
                                        </p:cTn>
                                        <p:tgtEl>
                                          <p:spTgt spid="27"/>
                                        </p:tgtEl>
                                        <p:attrNameLst>
                                          <p:attrName>r</p:attrName>
                                        </p:attrNameLst>
                                      </p:cBhvr>
                                    </p:animRot>
                                    <p:animRot by="120000">
                                      <p:cBhvr>
                                        <p:cTn id="57" dur="400" fill="hold">
                                          <p:stCondLst>
                                            <p:cond delay="1600"/>
                                          </p:stCondLst>
                                        </p:cTn>
                                        <p:tgtEl>
                                          <p:spTgt spid="27"/>
                                        </p:tgtEl>
                                        <p:attrNameLst>
                                          <p:attrName>r</p:attrName>
                                        </p:attrNameLst>
                                      </p:cBhvr>
                                    </p:animRot>
                                  </p:childTnLst>
                                </p:cTn>
                              </p:par>
                              <p:par>
                                <p:cTn id="58" presetID="22" presetClass="entr" presetSubtype="8"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1000"/>
                                        <p:tgtEl>
                                          <p:spTgt spid="4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22" presetClass="entr" presetSubtype="4" fill="hold" grpId="0" nodeType="withEffect">
                                  <p:stCondLst>
                                    <p:cond delay="75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10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1"/>
                                        </p:tgtEl>
                                      </p:cBhvr>
                                    </p:animEffect>
                                    <p:set>
                                      <p:cBhvr>
                                        <p:cTn id="80" dur="1" fill="hold">
                                          <p:stCondLst>
                                            <p:cond delay="499"/>
                                          </p:stCondLst>
                                        </p:cTn>
                                        <p:tgtEl>
                                          <p:spTgt spid="4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32" presetClass="emph" presetSubtype="0" fill="hold" nodeType="withEffect">
                                  <p:stCondLst>
                                    <p:cond delay="0"/>
                                  </p:stCondLst>
                                  <p:childTnLst>
                                    <p:animRot by="120000">
                                      <p:cBhvr>
                                        <p:cTn id="88" dur="200" fill="hold">
                                          <p:stCondLst>
                                            <p:cond delay="0"/>
                                          </p:stCondLst>
                                        </p:cTn>
                                        <p:tgtEl>
                                          <p:spTgt spid="27"/>
                                        </p:tgtEl>
                                        <p:attrNameLst>
                                          <p:attrName>r</p:attrName>
                                        </p:attrNameLst>
                                      </p:cBhvr>
                                    </p:animRot>
                                    <p:animRot by="-240000">
                                      <p:cBhvr>
                                        <p:cTn id="89" dur="400" fill="hold">
                                          <p:stCondLst>
                                            <p:cond delay="400"/>
                                          </p:stCondLst>
                                        </p:cTn>
                                        <p:tgtEl>
                                          <p:spTgt spid="27"/>
                                        </p:tgtEl>
                                        <p:attrNameLst>
                                          <p:attrName>r</p:attrName>
                                        </p:attrNameLst>
                                      </p:cBhvr>
                                    </p:animRot>
                                    <p:animRot by="240000">
                                      <p:cBhvr>
                                        <p:cTn id="90" dur="400" fill="hold">
                                          <p:stCondLst>
                                            <p:cond delay="800"/>
                                          </p:stCondLst>
                                        </p:cTn>
                                        <p:tgtEl>
                                          <p:spTgt spid="27"/>
                                        </p:tgtEl>
                                        <p:attrNameLst>
                                          <p:attrName>r</p:attrName>
                                        </p:attrNameLst>
                                      </p:cBhvr>
                                    </p:animRot>
                                    <p:animRot by="-240000">
                                      <p:cBhvr>
                                        <p:cTn id="91" dur="400" fill="hold">
                                          <p:stCondLst>
                                            <p:cond delay="1200"/>
                                          </p:stCondLst>
                                        </p:cTn>
                                        <p:tgtEl>
                                          <p:spTgt spid="27"/>
                                        </p:tgtEl>
                                        <p:attrNameLst>
                                          <p:attrName>r</p:attrName>
                                        </p:attrNameLst>
                                      </p:cBhvr>
                                    </p:animRot>
                                    <p:animRot by="120000">
                                      <p:cBhvr>
                                        <p:cTn id="92" dur="400" fill="hold">
                                          <p:stCondLst>
                                            <p:cond delay="1600"/>
                                          </p:stCondLst>
                                        </p:cTn>
                                        <p:tgtEl>
                                          <p:spTgt spid="27"/>
                                        </p:tgtEl>
                                        <p:attrNameLst>
                                          <p:attrName>r</p:attrName>
                                        </p:attrNameLst>
                                      </p:cBhvr>
                                    </p:animRot>
                                  </p:childTnLst>
                                </p:cTn>
                              </p:par>
                              <p:par>
                                <p:cTn id="93" presetID="22" presetClass="entr" presetSubtype="8"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ipe(left)">
                                      <p:cBhvr>
                                        <p:cTn id="95" dur="1000"/>
                                        <p:tgtEl>
                                          <p:spTgt spid="40"/>
                                        </p:tgtEl>
                                      </p:cBhvr>
                                    </p:animEffect>
                                  </p:childTnLst>
                                </p:cTn>
                              </p:par>
                              <p:par>
                                <p:cTn id="96" presetID="22" presetClass="entr" presetSubtype="4" fill="hold" grpId="0" nodeType="withEffect">
                                  <p:stCondLst>
                                    <p:cond delay="750"/>
                                  </p:stCondLst>
                                  <p:childTnLst>
                                    <p:set>
                                      <p:cBhvr>
                                        <p:cTn id="97" dur="1" fill="hold">
                                          <p:stCondLst>
                                            <p:cond delay="0"/>
                                          </p:stCondLst>
                                        </p:cTn>
                                        <p:tgtEl>
                                          <p:spTgt spid="37"/>
                                        </p:tgtEl>
                                        <p:attrNameLst>
                                          <p:attrName>style.visibility</p:attrName>
                                        </p:attrNameLst>
                                      </p:cBhvr>
                                      <p:to>
                                        <p:strVal val="visible"/>
                                      </p:to>
                                    </p:set>
                                    <p:animEffect transition="in" filter="wipe(down)">
                                      <p:cBhvr>
                                        <p:cTn id="98" dur="10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32" presetClass="emph" presetSubtype="0" fill="hold" nodeType="withEffect">
                                  <p:stCondLst>
                                    <p:cond delay="0"/>
                                  </p:stCondLst>
                                  <p:childTnLst>
                                    <p:animRot by="120000">
                                      <p:cBhvr>
                                        <p:cTn id="105" dur="200" fill="hold">
                                          <p:stCondLst>
                                            <p:cond delay="0"/>
                                          </p:stCondLst>
                                        </p:cTn>
                                        <p:tgtEl>
                                          <p:spTgt spid="27"/>
                                        </p:tgtEl>
                                        <p:attrNameLst>
                                          <p:attrName>r</p:attrName>
                                        </p:attrNameLst>
                                      </p:cBhvr>
                                    </p:animRot>
                                    <p:animRot by="-240000">
                                      <p:cBhvr>
                                        <p:cTn id="106" dur="400" fill="hold">
                                          <p:stCondLst>
                                            <p:cond delay="400"/>
                                          </p:stCondLst>
                                        </p:cTn>
                                        <p:tgtEl>
                                          <p:spTgt spid="27"/>
                                        </p:tgtEl>
                                        <p:attrNameLst>
                                          <p:attrName>r</p:attrName>
                                        </p:attrNameLst>
                                      </p:cBhvr>
                                    </p:animRot>
                                    <p:animRot by="240000">
                                      <p:cBhvr>
                                        <p:cTn id="107" dur="400" fill="hold">
                                          <p:stCondLst>
                                            <p:cond delay="800"/>
                                          </p:stCondLst>
                                        </p:cTn>
                                        <p:tgtEl>
                                          <p:spTgt spid="27"/>
                                        </p:tgtEl>
                                        <p:attrNameLst>
                                          <p:attrName>r</p:attrName>
                                        </p:attrNameLst>
                                      </p:cBhvr>
                                    </p:animRot>
                                    <p:animRot by="-240000">
                                      <p:cBhvr>
                                        <p:cTn id="108" dur="400" fill="hold">
                                          <p:stCondLst>
                                            <p:cond delay="1200"/>
                                          </p:stCondLst>
                                        </p:cTn>
                                        <p:tgtEl>
                                          <p:spTgt spid="27"/>
                                        </p:tgtEl>
                                        <p:attrNameLst>
                                          <p:attrName>r</p:attrName>
                                        </p:attrNameLst>
                                      </p:cBhvr>
                                    </p:animRot>
                                    <p:animRot by="120000">
                                      <p:cBhvr>
                                        <p:cTn id="109" dur="400" fill="hold">
                                          <p:stCondLst>
                                            <p:cond delay="1600"/>
                                          </p:stCondLst>
                                        </p:cTn>
                                        <p:tgtEl>
                                          <p:spTgt spid="27"/>
                                        </p:tgtEl>
                                        <p:attrNameLst>
                                          <p:attrName>r</p:attrName>
                                        </p:attrNameLst>
                                      </p:cBhvr>
                                    </p:animRot>
                                  </p:childTnLst>
                                </p:cTn>
                              </p:par>
                              <p:par>
                                <p:cTn id="110" presetID="10" presetClass="exit" presetSubtype="0" fill="hold" grpId="1" nodeType="withEffect">
                                  <p:stCondLst>
                                    <p:cond delay="0"/>
                                  </p:stCondLst>
                                  <p:childTnLst>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par>
                                <p:cTn id="113" presetID="22" presetClass="entr" presetSubtype="4" fill="hold" grpId="0" nodeType="withEffect">
                                  <p:stCondLst>
                                    <p:cond delay="0"/>
                                  </p:stCondLst>
                                  <p:childTnLst>
                                    <p:set>
                                      <p:cBhvr>
                                        <p:cTn id="114" dur="1" fill="hold">
                                          <p:stCondLst>
                                            <p:cond delay="0"/>
                                          </p:stCondLst>
                                        </p:cTn>
                                        <p:tgtEl>
                                          <p:spTgt spid="5"/>
                                        </p:tgtEl>
                                        <p:attrNameLst>
                                          <p:attrName>style.visibility</p:attrName>
                                        </p:attrNameLst>
                                      </p:cBhvr>
                                      <p:to>
                                        <p:strVal val="visible"/>
                                      </p:to>
                                    </p:set>
                                    <p:animEffect transition="in" filter="wipe(down)">
                                      <p:cBhvr>
                                        <p:cTn id="115" dur="500"/>
                                        <p:tgtEl>
                                          <p:spTgt spid="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22" presetClass="entr" presetSubtype="4" fill="hold" grpId="0" nodeType="withEffect">
                                  <p:stCondLst>
                                    <p:cond delay="750"/>
                                  </p:stCondLst>
                                  <p:childTnLst>
                                    <p:set>
                                      <p:cBhvr>
                                        <p:cTn id="120" dur="1" fill="hold">
                                          <p:stCondLst>
                                            <p:cond delay="0"/>
                                          </p:stCondLst>
                                        </p:cTn>
                                        <p:tgtEl>
                                          <p:spTgt spid="36"/>
                                        </p:tgtEl>
                                        <p:attrNameLst>
                                          <p:attrName>style.visibility</p:attrName>
                                        </p:attrNameLst>
                                      </p:cBhvr>
                                      <p:to>
                                        <p:strVal val="visible"/>
                                      </p:to>
                                    </p:set>
                                    <p:animEffect transition="in" filter="wipe(down)">
                                      <p:cBhvr>
                                        <p:cTn id="121" dur="1000"/>
                                        <p:tgtEl>
                                          <p:spTgt spid="36"/>
                                        </p:tgtEl>
                                      </p:cBhvr>
                                    </p:animEffect>
                                  </p:childTnLst>
                                </p:cTn>
                              </p:par>
                              <p:par>
                                <p:cTn id="122" presetID="22" presetClass="entr" presetSubtype="4" fill="hold" grpId="0" nodeType="withEffect">
                                  <p:stCondLst>
                                    <p:cond delay="175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35" grpId="0" animBg="1"/>
      <p:bldP spid="36" grpId="0" animBg="1"/>
      <p:bldP spid="37" grpId="0" animBg="1"/>
      <p:bldP spid="38" grpId="0" animBg="1"/>
      <p:bldP spid="41" grpId="0" animBg="1"/>
      <p:bldP spid="41" grpId="1" animBg="1"/>
      <p:bldP spid="39" grpId="0"/>
      <p:bldP spid="39" grpId="1"/>
      <p:bldP spid="40" grpId="0" animBg="1"/>
      <p:bldP spid="40" grpId="1" animBg="1"/>
      <p:bldP spid="5" grpId="0" animBg="1"/>
      <p:bldP spid="42" grpId="0"/>
      <p:bldP spid="42" grpId="1"/>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4">
            <a:extLst>
              <a:ext uri="{FF2B5EF4-FFF2-40B4-BE49-F238E27FC236}">
                <a16:creationId xmlns:a16="http://schemas.microsoft.com/office/drawing/2014/main" id="{34E498D6-C78A-497D-AFAB-E964F7BA396D}"/>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2" name="Title 1"/>
          <p:cNvSpPr>
            <a:spLocks noGrp="1"/>
          </p:cNvSpPr>
          <p:nvPr>
            <p:ph type="title"/>
          </p:nvPr>
        </p:nvSpPr>
        <p:spPr>
          <a:xfrm>
            <a:off x="468312" y="205979"/>
            <a:ext cx="8218487" cy="857250"/>
          </a:xfrm>
        </p:spPr>
        <p:txBody>
          <a:bodyPr>
            <a:normAutofit/>
          </a:bodyPr>
          <a:lstStyle/>
          <a:p>
            <a:r>
              <a:rPr lang="en-US" dirty="0"/>
              <a:t>System Database – What is it?</a:t>
            </a:r>
          </a:p>
        </p:txBody>
      </p:sp>
      <p:pic>
        <p:nvPicPr>
          <p:cNvPr id="4" name="Graphic 3" descr="Database">
            <a:extLst>
              <a:ext uri="{FF2B5EF4-FFF2-40B4-BE49-F238E27FC236}">
                <a16:creationId xmlns:a16="http://schemas.microsoft.com/office/drawing/2014/main" id="{D7B72154-A7D0-4E1B-A193-B12B9DFC4D7E}"/>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4871771" y="807293"/>
            <a:ext cx="1555750" cy="1555750"/>
          </a:xfrm>
          <a:prstGeom prst="rect">
            <a:avLst/>
          </a:prstGeom>
        </p:spPr>
      </p:pic>
      <p:sp>
        <p:nvSpPr>
          <p:cNvPr id="7" name="Rectangle: Rounded Corners 6">
            <a:extLst>
              <a:ext uri="{FF2B5EF4-FFF2-40B4-BE49-F238E27FC236}">
                <a16:creationId xmlns:a16="http://schemas.microsoft.com/office/drawing/2014/main" id="{3120AD95-7BD4-4AA0-A953-7D6CEC0C2EE2}"/>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6E211F4-6670-43CF-9531-64E22A816D1A}"/>
              </a:ext>
            </a:extLst>
          </p:cNvPr>
          <p:cNvGrpSpPr/>
          <p:nvPr/>
        </p:nvGrpSpPr>
        <p:grpSpPr>
          <a:xfrm>
            <a:off x="3065640" y="1131626"/>
            <a:ext cx="277582" cy="453542"/>
            <a:chOff x="4094313" y="1119008"/>
            <a:chExt cx="277582" cy="453542"/>
          </a:xfrm>
        </p:grpSpPr>
        <p:sp>
          <p:nvSpPr>
            <p:cNvPr id="10" name="Oval 9">
              <a:extLst>
                <a:ext uri="{FF2B5EF4-FFF2-40B4-BE49-F238E27FC236}">
                  <a16:creationId xmlns:a16="http://schemas.microsoft.com/office/drawing/2014/main" id="{60608B9B-7109-4ABB-958F-4418C544257A}"/>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CB9CCF-5F75-4F07-8F7F-25CD75C765FF}"/>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9B9DCFD-9C9A-4515-8A63-11BE4CA14B3E}"/>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4857332-69E1-4DBC-8B6E-FC499A8225FF}"/>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8457848-7B4C-4826-805E-C0DC13BB56C4}"/>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6E46424-906B-481C-A284-F2C641CB5C8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0D164-A8A5-4BFF-82E3-BEF710F69B4A}"/>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5B90644A-64D0-4722-BEAF-1C5E069395DA}"/>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11827BA-F056-4420-9DCB-09AAB12CC09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Text Box 86">
            <a:extLst>
              <a:ext uri="{FF2B5EF4-FFF2-40B4-BE49-F238E27FC236}">
                <a16:creationId xmlns:a16="http://schemas.microsoft.com/office/drawing/2014/main" id="{2C6BF13B-7B1C-4935-B560-87166BA32C6F}"/>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20" name="Connector: Elbow 19">
            <a:extLst>
              <a:ext uri="{FF2B5EF4-FFF2-40B4-BE49-F238E27FC236}">
                <a16:creationId xmlns:a16="http://schemas.microsoft.com/office/drawing/2014/main" id="{AE365204-71CD-4635-8096-CFDF74038189}"/>
              </a:ext>
            </a:extLst>
          </p:cNvPr>
          <p:cNvCxnSpPr>
            <a:cxnSpLocks/>
            <a:stCxn id="31" idx="0"/>
            <a:endCxn id="8"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C4D73542-A978-4A6C-A6E6-1A71F13888A5}"/>
              </a:ext>
            </a:extLst>
          </p:cNvPr>
          <p:cNvCxnSpPr>
            <a:cxnSpLocks/>
            <a:stCxn id="39" idx="0"/>
            <a:endCxn id="8"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25C356C4-252A-42BA-8877-E8D781251AF2}"/>
              </a:ext>
            </a:extLst>
          </p:cNvPr>
          <p:cNvCxnSpPr>
            <a:cxnSpLocks/>
            <a:stCxn id="42" idx="0"/>
            <a:endCxn id="8"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446C755C-D36B-4739-8ED4-5627C8193D6F}"/>
              </a:ext>
            </a:extLst>
          </p:cNvPr>
          <p:cNvCxnSpPr>
            <a:cxnSpLocks/>
            <a:stCxn id="46" idx="0"/>
            <a:endCxn id="8"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2524D1C2-83A9-4A37-B74C-7E8C38C46EA0}"/>
              </a:ext>
            </a:extLst>
          </p:cNvPr>
          <p:cNvPicPr>
            <a:picLocks noChangeAspect="1"/>
          </p:cNvPicPr>
          <p:nvPr/>
        </p:nvPicPr>
        <p:blipFill rotWithShape="1">
          <a:blip r:embed="rId7"/>
          <a:srcRect l="6396" t="6482" r="8016" b="8332"/>
          <a:stretch/>
        </p:blipFill>
        <p:spPr>
          <a:xfrm>
            <a:off x="1668492" y="3041650"/>
            <a:ext cx="1103312" cy="730250"/>
          </a:xfrm>
          <a:prstGeom prst="rect">
            <a:avLst/>
          </a:prstGeom>
        </p:spPr>
      </p:pic>
      <p:pic>
        <p:nvPicPr>
          <p:cNvPr id="39" name="Picture 38">
            <a:extLst>
              <a:ext uri="{FF2B5EF4-FFF2-40B4-BE49-F238E27FC236}">
                <a16:creationId xmlns:a16="http://schemas.microsoft.com/office/drawing/2014/main" id="{1BD3DEF8-66B8-41A6-818A-AC444ACBC030}"/>
              </a:ext>
            </a:extLst>
          </p:cNvPr>
          <p:cNvPicPr>
            <a:picLocks noChangeAspect="1"/>
          </p:cNvPicPr>
          <p:nvPr/>
        </p:nvPicPr>
        <p:blipFill rotWithShape="1">
          <a:blip r:embed="rId7"/>
          <a:srcRect l="6396" t="6482" r="8016" b="8332"/>
          <a:stretch/>
        </p:blipFill>
        <p:spPr>
          <a:xfrm>
            <a:off x="2924204" y="3041650"/>
            <a:ext cx="1103312" cy="730250"/>
          </a:xfrm>
          <a:prstGeom prst="rect">
            <a:avLst/>
          </a:prstGeom>
        </p:spPr>
      </p:pic>
      <p:pic>
        <p:nvPicPr>
          <p:cNvPr id="42" name="Picture 41">
            <a:extLst>
              <a:ext uri="{FF2B5EF4-FFF2-40B4-BE49-F238E27FC236}">
                <a16:creationId xmlns:a16="http://schemas.microsoft.com/office/drawing/2014/main" id="{60AE40FE-8FCA-4CC2-A391-253901F6C5F3}"/>
              </a:ext>
            </a:extLst>
          </p:cNvPr>
          <p:cNvPicPr>
            <a:picLocks noChangeAspect="1"/>
          </p:cNvPicPr>
          <p:nvPr/>
        </p:nvPicPr>
        <p:blipFill rotWithShape="1">
          <a:blip r:embed="rId7"/>
          <a:srcRect l="6396" t="6482" r="8016" b="8332"/>
          <a:stretch/>
        </p:blipFill>
        <p:spPr>
          <a:xfrm>
            <a:off x="4096664" y="3041650"/>
            <a:ext cx="1103312" cy="730250"/>
          </a:xfrm>
          <a:prstGeom prst="rect">
            <a:avLst/>
          </a:prstGeom>
        </p:spPr>
      </p:pic>
      <p:pic>
        <p:nvPicPr>
          <p:cNvPr id="46" name="Picture 45">
            <a:extLst>
              <a:ext uri="{FF2B5EF4-FFF2-40B4-BE49-F238E27FC236}">
                <a16:creationId xmlns:a16="http://schemas.microsoft.com/office/drawing/2014/main" id="{73E5CF42-7504-4B20-ADC0-CA97DD601C64}"/>
              </a:ext>
            </a:extLst>
          </p:cNvPr>
          <p:cNvPicPr>
            <a:picLocks noChangeAspect="1"/>
          </p:cNvPicPr>
          <p:nvPr/>
        </p:nvPicPr>
        <p:blipFill rotWithShape="1">
          <a:blip r:embed="rId7"/>
          <a:srcRect l="6396" t="6482" r="8016" b="8332"/>
          <a:stretch/>
        </p:blipFill>
        <p:spPr>
          <a:xfrm>
            <a:off x="5278428" y="3041650"/>
            <a:ext cx="1103312" cy="730250"/>
          </a:xfrm>
          <a:prstGeom prst="rect">
            <a:avLst/>
          </a:prstGeom>
        </p:spPr>
      </p:pic>
      <p:sp>
        <p:nvSpPr>
          <p:cNvPr id="1043" name="Freeform: Shape 1042">
            <a:extLst>
              <a:ext uri="{FF2B5EF4-FFF2-40B4-BE49-F238E27FC236}">
                <a16:creationId xmlns:a16="http://schemas.microsoft.com/office/drawing/2014/main" id="{2EA6E85B-573B-4BC2-881D-C0DDDF453A92}"/>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78FAF2C0-A1C0-40D7-A8F6-13BB169842A6}"/>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54808B8D-3A7F-47F6-9F3A-D2406F9DFB3A}"/>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6B9C6C31-C254-478F-850E-53AA451960E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pic>
        <p:nvPicPr>
          <p:cNvPr id="41"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6539094" y="845793"/>
            <a:ext cx="731564" cy="731564"/>
          </a:xfrm>
          <a:prstGeom prst="rect">
            <a:avLst/>
          </a:prstGeom>
        </p:spPr>
      </p:pic>
      <p:pic>
        <p:nvPicPr>
          <p:cNvPr id="45"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008886" y="1366806"/>
            <a:ext cx="731564" cy="731564"/>
          </a:xfrm>
          <a:prstGeom prst="rect">
            <a:avLst/>
          </a:prstGeom>
        </p:spPr>
      </p:pic>
      <p:pic>
        <p:nvPicPr>
          <p:cNvPr id="47"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480770" y="1916912"/>
            <a:ext cx="731564" cy="731564"/>
          </a:xfrm>
          <a:prstGeom prst="rect">
            <a:avLst/>
          </a:prstGeom>
        </p:spPr>
      </p:pic>
      <p:cxnSp>
        <p:nvCxnSpPr>
          <p:cNvPr id="5" name="Elbow Connector 4"/>
          <p:cNvCxnSpPr/>
          <p:nvPr/>
        </p:nvCxnSpPr>
        <p:spPr>
          <a:xfrm rot="16200000" flipH="1">
            <a:off x="6841065" y="1504112"/>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Elbow Connector 51"/>
          <p:cNvCxnSpPr/>
          <p:nvPr/>
        </p:nvCxnSpPr>
        <p:spPr>
          <a:xfrm rot="16200000" flipH="1">
            <a:off x="7290906" y="2019613"/>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7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43"/>
                                        </p:tgtEl>
                                        <p:attrNameLst>
                                          <p:attrName>style.visibility</p:attrName>
                                        </p:attrNameLst>
                                      </p:cBhvr>
                                      <p:to>
                                        <p:strVal val="visible"/>
                                      </p:to>
                                    </p:set>
                                    <p:animEffect transition="in" filter="fade">
                                      <p:cBhvr>
                                        <p:cTn id="52" dur="500"/>
                                        <p:tgtEl>
                                          <p:spTgt spid="10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44"/>
                                        </p:tgtEl>
                                        <p:attrNameLst>
                                          <p:attrName>style.visibility</p:attrName>
                                        </p:attrNameLst>
                                      </p:cBhvr>
                                      <p:to>
                                        <p:strVal val="visible"/>
                                      </p:to>
                                    </p:set>
                                    <p:animEffect transition="in" filter="fade">
                                      <p:cBhvr>
                                        <p:cTn id="55" dur="500"/>
                                        <p:tgtEl>
                                          <p:spTgt spid="10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45"/>
                                        </p:tgtEl>
                                        <p:attrNameLst>
                                          <p:attrName>style.visibility</p:attrName>
                                        </p:attrNameLst>
                                      </p:cBhvr>
                                      <p:to>
                                        <p:strVal val="visible"/>
                                      </p:to>
                                    </p:set>
                                    <p:animEffect transition="in" filter="fade">
                                      <p:cBhvr>
                                        <p:cTn id="58" dur="500"/>
                                        <p:tgtEl>
                                          <p:spTgt spid="10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46"/>
                                        </p:tgtEl>
                                        <p:attrNameLst>
                                          <p:attrName>style.visibility</p:attrName>
                                        </p:attrNameLst>
                                      </p:cBhvr>
                                      <p:to>
                                        <p:strVal val="visible"/>
                                      </p:to>
                                    </p:set>
                                    <p:animEffect transition="in" filter="fade">
                                      <p:cBhvr>
                                        <p:cTn id="61" dur="500"/>
                                        <p:tgtEl>
                                          <p:spTgt spid="104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up)">
                                      <p:cBhvr>
                                        <p:cTn id="66" dur="500"/>
                                        <p:tgtEl>
                                          <p:spTgt spid="41"/>
                                        </p:tgtEl>
                                      </p:cBhvr>
                                    </p:animEffect>
                                  </p:childTnLst>
                                </p:cTn>
                              </p:par>
                              <p:par>
                                <p:cTn id="67" presetID="22" presetClass="entr" presetSubtype="1" fill="hold" nodeType="withEffect">
                                  <p:stCondLst>
                                    <p:cond delay="250"/>
                                  </p:stCondLst>
                                  <p:childTnLst>
                                    <p:set>
                                      <p:cBhvr>
                                        <p:cTn id="68" dur="1" fill="hold">
                                          <p:stCondLst>
                                            <p:cond delay="0"/>
                                          </p:stCondLst>
                                        </p:cTn>
                                        <p:tgtEl>
                                          <p:spTgt spid="5"/>
                                        </p:tgtEl>
                                        <p:attrNameLst>
                                          <p:attrName>style.visibility</p:attrName>
                                        </p:attrNameLst>
                                      </p:cBhvr>
                                      <p:to>
                                        <p:strVal val="visible"/>
                                      </p:to>
                                    </p:set>
                                    <p:animEffect transition="in" filter="wipe(up)">
                                      <p:cBhvr>
                                        <p:cTn id="69" dur="500"/>
                                        <p:tgtEl>
                                          <p:spTgt spid="5"/>
                                        </p:tgtEl>
                                      </p:cBhvr>
                                    </p:animEffect>
                                  </p:childTnLst>
                                </p:cTn>
                              </p:par>
                              <p:par>
                                <p:cTn id="70" presetID="22" presetClass="entr" presetSubtype="1" fill="hold" nodeType="withEffect">
                                  <p:stCondLst>
                                    <p:cond delay="500"/>
                                  </p:stCondLst>
                                  <p:childTnLst>
                                    <p:set>
                                      <p:cBhvr>
                                        <p:cTn id="71" dur="1" fill="hold">
                                          <p:stCondLst>
                                            <p:cond delay="0"/>
                                          </p:stCondLst>
                                        </p:cTn>
                                        <p:tgtEl>
                                          <p:spTgt spid="45"/>
                                        </p:tgtEl>
                                        <p:attrNameLst>
                                          <p:attrName>style.visibility</p:attrName>
                                        </p:attrNameLst>
                                      </p:cBhvr>
                                      <p:to>
                                        <p:strVal val="visible"/>
                                      </p:to>
                                    </p:set>
                                    <p:animEffect transition="in" filter="wipe(up)">
                                      <p:cBhvr>
                                        <p:cTn id="72" dur="500"/>
                                        <p:tgtEl>
                                          <p:spTgt spid="45"/>
                                        </p:tgtEl>
                                      </p:cBhvr>
                                    </p:animEffect>
                                  </p:childTnLst>
                                </p:cTn>
                              </p:par>
                              <p:par>
                                <p:cTn id="73" presetID="22" presetClass="entr" presetSubtype="1" fill="hold" nodeType="withEffect">
                                  <p:stCondLst>
                                    <p:cond delay="750"/>
                                  </p:stCondLst>
                                  <p:childTnLst>
                                    <p:set>
                                      <p:cBhvr>
                                        <p:cTn id="74" dur="1" fill="hold">
                                          <p:stCondLst>
                                            <p:cond delay="0"/>
                                          </p:stCondLst>
                                        </p:cTn>
                                        <p:tgtEl>
                                          <p:spTgt spid="52"/>
                                        </p:tgtEl>
                                        <p:attrNameLst>
                                          <p:attrName>style.visibility</p:attrName>
                                        </p:attrNameLst>
                                      </p:cBhvr>
                                      <p:to>
                                        <p:strVal val="visible"/>
                                      </p:to>
                                    </p:set>
                                    <p:animEffect transition="in" filter="wipe(up)">
                                      <p:cBhvr>
                                        <p:cTn id="75" dur="500"/>
                                        <p:tgtEl>
                                          <p:spTgt spid="52"/>
                                        </p:tgtEl>
                                      </p:cBhvr>
                                    </p:animEffect>
                                  </p:childTnLst>
                                </p:cTn>
                              </p:par>
                              <p:par>
                                <p:cTn id="76" presetID="22" presetClass="entr" presetSubtype="1" fill="hold" nodeType="withEffect">
                                  <p:stCondLst>
                                    <p:cond delay="1000"/>
                                  </p:stCondLst>
                                  <p:childTnLst>
                                    <p:set>
                                      <p:cBhvr>
                                        <p:cTn id="77" dur="1" fill="hold">
                                          <p:stCondLst>
                                            <p:cond delay="0"/>
                                          </p:stCondLst>
                                        </p:cTn>
                                        <p:tgtEl>
                                          <p:spTgt spid="47"/>
                                        </p:tgtEl>
                                        <p:attrNameLst>
                                          <p:attrName>style.visibility</p:attrName>
                                        </p:attrNameLst>
                                      </p:cBhvr>
                                      <p:to>
                                        <p:strVal val="visible"/>
                                      </p:to>
                                    </p:set>
                                    <p:animEffect transition="in" filter="wipe(up)">
                                      <p:cBhvr>
                                        <p:cTn id="7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9" grpId="0"/>
      <p:bldP spid="1043" grpId="0" animBg="1"/>
      <p:bldP spid="1044" grpId="0" animBg="1"/>
      <p:bldP spid="1045" grpId="0" animBg="1"/>
      <p:bldP spid="10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System Database – </a:t>
            </a:r>
            <a:r>
              <a:rPr lang="en-US" dirty="0" smtClean="0"/>
              <a:t>What </a:t>
            </a:r>
            <a:r>
              <a:rPr lang="en-US" dirty="0"/>
              <a:t>is it?</a:t>
            </a:r>
          </a:p>
        </p:txBody>
      </p:sp>
      <p:sp>
        <p:nvSpPr>
          <p:cNvPr id="3" name="Content Placeholder 2"/>
          <p:cNvSpPr>
            <a:spLocks noGrp="1"/>
          </p:cNvSpPr>
          <p:nvPr>
            <p:ph sz="half" idx="2"/>
          </p:nvPr>
        </p:nvSpPr>
        <p:spPr>
          <a:xfrm>
            <a:off x="468314" y="1198751"/>
            <a:ext cx="8229599" cy="398650"/>
          </a:xfrm>
        </p:spPr>
        <p:txBody>
          <a:bodyPr>
            <a:normAutofit fontScale="92500" lnSpcReduction="10000"/>
          </a:bodyPr>
          <a:lstStyle/>
          <a:p>
            <a:pPr marL="0" indent="0">
              <a:buNone/>
            </a:pPr>
            <a:r>
              <a:rPr lang="en-US" sz="2400" b="1" dirty="0">
                <a:solidFill>
                  <a:schemeClr val="accent1"/>
                </a:solidFill>
              </a:rPr>
              <a:t>2</a:t>
            </a:r>
            <a:r>
              <a:rPr lang="en-US" sz="2400" b="1" dirty="0" smtClean="0">
                <a:solidFill>
                  <a:schemeClr val="accent1"/>
                </a:solidFill>
              </a:rPr>
              <a:t> </a:t>
            </a:r>
            <a:r>
              <a:rPr lang="en-US" sz="2400" b="1" dirty="0">
                <a:solidFill>
                  <a:schemeClr val="accent1"/>
                </a:solidFill>
              </a:rPr>
              <a:t>new O</a:t>
            </a:r>
            <a:r>
              <a:rPr lang="en-US" sz="2400" b="1" dirty="0" smtClean="0">
                <a:solidFill>
                  <a:schemeClr val="accent1"/>
                </a:solidFill>
              </a:rPr>
              <a:t>rd </a:t>
            </a:r>
            <a:r>
              <a:rPr lang="en-US" sz="2400" b="1" dirty="0">
                <a:solidFill>
                  <a:schemeClr val="accent1"/>
                </a:solidFill>
              </a:rPr>
              <a:t>schemes</a:t>
            </a:r>
            <a:endParaRPr lang="en-US" dirty="0"/>
          </a:p>
        </p:txBody>
      </p:sp>
      <p:sp>
        <p:nvSpPr>
          <p:cNvPr id="5" name="Content Placeholder 2">
            <a:extLst>
              <a:ext uri="{FF2B5EF4-FFF2-40B4-BE49-F238E27FC236}">
                <a16:creationId xmlns:a16="http://schemas.microsoft.com/office/drawing/2014/main" id="{8CF9911A-A6F1-4571-AB8F-C74EAB670199}"/>
              </a:ext>
            </a:extLst>
          </p:cNvPr>
          <p:cNvSpPr txBox="1">
            <a:spLocks/>
          </p:cNvSpPr>
          <p:nvPr/>
        </p:nvSpPr>
        <p:spPr>
          <a:xfrm>
            <a:off x="468314" y="1597401"/>
            <a:ext cx="8218486" cy="1590675"/>
          </a:xfrm>
          <a:prstGeom prst="rect">
            <a:avLst/>
          </a:prstGeom>
          <a:solidFill>
            <a:schemeClr val="accent6">
              <a:lumMod val="20000"/>
              <a:lumOff val="8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1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dirty="0" err="1">
                <a:solidFill>
                  <a:schemeClr val="accent1"/>
                </a:solidFill>
              </a:rPr>
              <a:t>nspace</a:t>
            </a:r>
            <a:r>
              <a:rPr lang="en-US" dirty="0">
                <a:solidFill>
                  <a:schemeClr val="accent1"/>
                </a:solidFill>
              </a:rPr>
              <a:t>:</a:t>
            </a:r>
          </a:p>
          <a:p>
            <a:pPr lvl="1"/>
            <a:r>
              <a:rPr lang="en-US" dirty="0"/>
              <a:t>included in Niagara 4.4</a:t>
            </a:r>
          </a:p>
          <a:p>
            <a:pPr lvl="1"/>
            <a:r>
              <a:rPr lang="en-US" dirty="0" err="1"/>
              <a:t>nspace</a:t>
            </a:r>
            <a:r>
              <a:rPr lang="en-US" dirty="0"/>
              <a:t> &gt; station </a:t>
            </a:r>
            <a:r>
              <a:rPr lang="en-US" dirty="0" smtClean="0"/>
              <a:t>name – </a:t>
            </a:r>
            <a:r>
              <a:rPr lang="en-US" dirty="0" smtClean="0">
                <a:solidFill>
                  <a:srgbClr val="FF0000"/>
                </a:solidFill>
              </a:rPr>
              <a:t>shortens need to define </a:t>
            </a:r>
            <a:r>
              <a:rPr lang="en-US" dirty="0" err="1" smtClean="0">
                <a:solidFill>
                  <a:srgbClr val="FF0000"/>
                </a:solidFill>
              </a:rPr>
              <a:t>Virtuals</a:t>
            </a:r>
            <a:endParaRPr lang="en-US" dirty="0">
              <a:solidFill>
                <a:srgbClr val="FF0000"/>
              </a:solidFill>
            </a:endParaRPr>
          </a:p>
          <a:p>
            <a:pPr lvl="1"/>
            <a:r>
              <a:rPr lang="en-US" dirty="0"/>
              <a:t>note: cannot have duplicated station names in a Niagara network</a:t>
            </a:r>
          </a:p>
          <a:p>
            <a:pPr lvl="1"/>
            <a:r>
              <a:rPr lang="en-US" dirty="0"/>
              <a:t>whole Niagara network including supervisor station</a:t>
            </a:r>
          </a:p>
        </p:txBody>
      </p:sp>
      <p:sp>
        <p:nvSpPr>
          <p:cNvPr id="6" name="Content Placeholder 2">
            <a:extLst>
              <a:ext uri="{FF2B5EF4-FFF2-40B4-BE49-F238E27FC236}">
                <a16:creationId xmlns:a16="http://schemas.microsoft.com/office/drawing/2014/main" id="{3F7F90DC-4F9E-4E3C-81AF-D0615F6CC307}"/>
              </a:ext>
            </a:extLst>
          </p:cNvPr>
          <p:cNvSpPr txBox="1">
            <a:spLocks/>
          </p:cNvSpPr>
          <p:nvPr/>
        </p:nvSpPr>
        <p:spPr>
          <a:xfrm>
            <a:off x="468315" y="3250825"/>
            <a:ext cx="8207374" cy="1121150"/>
          </a:xfrm>
          <a:prstGeom prst="rect">
            <a:avLst/>
          </a:prstGeom>
          <a:solidFill>
            <a:schemeClr val="accent6">
              <a:lumMod val="20000"/>
              <a:lumOff val="80000"/>
            </a:schemeClr>
          </a:solidFill>
        </p:spPr>
        <p:txBody>
          <a:bodyPr vert="horz" lIns="91440" tIns="45720" rIns="91440" bIns="45720" rtlCol="0">
            <a:normAutofit/>
          </a:bodyPr>
          <a:lstStyle>
            <a:defPPr>
              <a:defRPr lang="en-US"/>
            </a:defPPr>
            <a:lvl1pPr marL="342900" indent="-342900">
              <a:spcBef>
                <a:spcPct val="20000"/>
              </a:spcBef>
              <a:buFont typeface="Arial"/>
              <a:buChar char="•"/>
              <a:defRPr>
                <a:solidFill>
                  <a:schemeClr val="accent1"/>
                </a:solidFill>
                <a:latin typeface="Arial"/>
                <a:cs typeface="Arial"/>
              </a:defRPr>
            </a:lvl1pPr>
            <a:lvl2pPr marL="742950" lvl="1" indent="-285750">
              <a:spcBef>
                <a:spcPct val="20000"/>
              </a:spcBef>
              <a:buFont typeface="Arial"/>
              <a:buChar char="–"/>
              <a:defRPr sz="1600">
                <a:latin typeface="Arial"/>
                <a:cs typeface="Arial"/>
              </a:defRPr>
            </a:lvl2pPr>
            <a:lvl3pPr marL="1143000" indent="-228600">
              <a:spcBef>
                <a:spcPct val="20000"/>
              </a:spcBef>
              <a:buFont typeface="Arial"/>
              <a:buChar char="•"/>
              <a:defRPr sz="1400">
                <a:latin typeface="Arial"/>
                <a:cs typeface="Arial"/>
              </a:defRPr>
            </a:lvl3pPr>
            <a:lvl4pPr marL="1600200" indent="-228600">
              <a:spcBef>
                <a:spcPct val="20000"/>
              </a:spcBef>
              <a:buFont typeface="Arial"/>
              <a:buChar char="–"/>
              <a:defRPr sz="1200">
                <a:latin typeface="Arial"/>
                <a:cs typeface="Arial"/>
              </a:defRPr>
            </a:lvl4pPr>
            <a:lvl5pPr marL="2057400" indent="-228600">
              <a:spcBef>
                <a:spcPct val="20000"/>
              </a:spcBef>
              <a:buFont typeface="Arial"/>
              <a:buChar char="»"/>
              <a:defRPr sz="1100">
                <a:latin typeface="Arial"/>
                <a:cs typeface="Arial"/>
              </a:defRPr>
            </a:lvl5pPr>
            <a:lvl6pPr marL="2514600" indent="-228600">
              <a:spcBef>
                <a:spcPct val="20000"/>
              </a:spcBef>
              <a:buFont typeface="Arial"/>
              <a:buChar char="•"/>
              <a:defRPr sz="1600"/>
            </a:lvl6pPr>
            <a:lvl7pPr marL="2971800" indent="-228600">
              <a:spcBef>
                <a:spcPct val="20000"/>
              </a:spcBef>
              <a:buFont typeface="Arial"/>
              <a:buChar char="•"/>
              <a:defRPr sz="1600"/>
            </a:lvl7pPr>
            <a:lvl8pPr marL="3429000" indent="-228600">
              <a:spcBef>
                <a:spcPct val="20000"/>
              </a:spcBef>
              <a:buFont typeface="Arial"/>
              <a:buChar char="•"/>
              <a:defRPr sz="1600"/>
            </a:lvl8pPr>
            <a:lvl9pPr marL="3886200" indent="-228600">
              <a:spcBef>
                <a:spcPct val="20000"/>
              </a:spcBef>
              <a:buFont typeface="Arial"/>
              <a:buChar char="•"/>
              <a:defRPr sz="1600"/>
            </a:lvl9pPr>
          </a:lstStyle>
          <a:p>
            <a:r>
              <a:rPr lang="en-US" dirty="0"/>
              <a:t>sys: </a:t>
            </a:r>
          </a:p>
          <a:p>
            <a:pPr lvl="1"/>
            <a:r>
              <a:rPr lang="en-US" dirty="0"/>
              <a:t>included in Niagara 4.6</a:t>
            </a:r>
          </a:p>
          <a:p>
            <a:pPr lvl="1"/>
            <a:r>
              <a:rPr lang="en-US" dirty="0">
                <a:solidFill>
                  <a:srgbClr val="FF0000"/>
                </a:solidFill>
              </a:rPr>
              <a:t>queries the system database only</a:t>
            </a:r>
          </a:p>
          <a:p>
            <a:endParaRPr lang="en-US" dirty="0"/>
          </a:p>
          <a:p>
            <a:pPr lvl="1"/>
            <a:endParaRPr lang="en-US" dirty="0"/>
          </a:p>
          <a:p>
            <a:endParaRPr lang="en-US" dirty="0"/>
          </a:p>
        </p:txBody>
      </p:sp>
    </p:spTree>
    <p:extLst>
      <p:ext uri="{BB962C8B-B14F-4D97-AF65-F5344CB8AC3E}">
        <p14:creationId xmlns:p14="http://schemas.microsoft.com/office/powerpoint/2010/main" val="83138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animBg="1"/>
      <p:bldP spid="6"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niagara falls">
            <a:extLst>
              <a:ext uri="{FF2B5EF4-FFF2-40B4-BE49-F238E27FC236}">
                <a16:creationId xmlns:a16="http://schemas.microsoft.com/office/drawing/2014/main" id="{045BDE96-D00D-4E03-B729-0EC59016E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448" y="1033403"/>
            <a:ext cx="3864758" cy="29813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grpSp>
        <p:nvGrpSpPr>
          <p:cNvPr id="20" name="Group 19">
            <a:extLst>
              <a:ext uri="{FF2B5EF4-FFF2-40B4-BE49-F238E27FC236}">
                <a16:creationId xmlns:a16="http://schemas.microsoft.com/office/drawing/2014/main" id="{72D5B124-874A-4161-925E-801743D78074}"/>
              </a:ext>
            </a:extLst>
          </p:cNvPr>
          <p:cNvGrpSpPr/>
          <p:nvPr/>
        </p:nvGrpSpPr>
        <p:grpSpPr>
          <a:xfrm>
            <a:off x="3711380" y="2554575"/>
            <a:ext cx="961967" cy="841797"/>
            <a:chOff x="1447606" y="1192618"/>
            <a:chExt cx="3202582" cy="2802513"/>
          </a:xfrm>
          <a:solidFill>
            <a:schemeClr val="tx1"/>
          </a:solidFill>
        </p:grpSpPr>
        <p:sp>
          <p:nvSpPr>
            <p:cNvPr id="21" name="Rectangle: Rounded Corners 20">
              <a:extLst>
                <a:ext uri="{FF2B5EF4-FFF2-40B4-BE49-F238E27FC236}">
                  <a16:creationId xmlns:a16="http://schemas.microsoft.com/office/drawing/2014/main" id="{49C050F0-4429-460A-B528-3DB98BCA84CD}"/>
                </a:ext>
              </a:extLst>
            </p:cNvPr>
            <p:cNvSpPr/>
            <p:nvPr/>
          </p:nvSpPr>
          <p:spPr>
            <a:xfrm>
              <a:off x="2097589" y="1815975"/>
              <a:ext cx="1895474" cy="1581148"/>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ardrop 21">
              <a:extLst>
                <a:ext uri="{FF2B5EF4-FFF2-40B4-BE49-F238E27FC236}">
                  <a16:creationId xmlns:a16="http://schemas.microsoft.com/office/drawing/2014/main" id="{57D6EC4C-F7EA-4A99-86AC-6A295A467028}"/>
                </a:ext>
              </a:extLst>
            </p:cNvPr>
            <p:cNvSpPr/>
            <p:nvPr/>
          </p:nvSpPr>
          <p:spPr>
            <a:xfrm rot="2722517">
              <a:off x="1449117" y="2297151"/>
              <a:ext cx="616395" cy="619418"/>
            </a:xfrm>
            <a:prstGeom prst="teardrop">
              <a:avLst>
                <a:gd name="adj" fmla="val 156188"/>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ardrop 22">
              <a:extLst>
                <a:ext uri="{FF2B5EF4-FFF2-40B4-BE49-F238E27FC236}">
                  <a16:creationId xmlns:a16="http://schemas.microsoft.com/office/drawing/2014/main" id="{BDC50E57-5684-42E7-9F27-D87C8980698B}"/>
                </a:ext>
              </a:extLst>
            </p:cNvPr>
            <p:cNvSpPr/>
            <p:nvPr/>
          </p:nvSpPr>
          <p:spPr>
            <a:xfrm rot="13624845">
              <a:off x="4032281" y="2296838"/>
              <a:ext cx="616395" cy="619418"/>
            </a:xfrm>
            <a:prstGeom prst="teardrop">
              <a:avLst>
                <a:gd name="adj" fmla="val 156188"/>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Teardrop 23">
              <a:extLst>
                <a:ext uri="{FF2B5EF4-FFF2-40B4-BE49-F238E27FC236}">
                  <a16:creationId xmlns:a16="http://schemas.microsoft.com/office/drawing/2014/main" id="{4C0554A3-DCB3-4FDE-AA7C-328B1EA95678}"/>
                </a:ext>
              </a:extLst>
            </p:cNvPr>
            <p:cNvSpPr/>
            <p:nvPr/>
          </p:nvSpPr>
          <p:spPr>
            <a:xfrm rot="8146463">
              <a:off x="2736882" y="1192618"/>
              <a:ext cx="616398" cy="619418"/>
            </a:xfrm>
            <a:prstGeom prst="teardrop">
              <a:avLst>
                <a:gd name="adj" fmla="val 156188"/>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Teardrop 24">
              <a:extLst>
                <a:ext uri="{FF2B5EF4-FFF2-40B4-BE49-F238E27FC236}">
                  <a16:creationId xmlns:a16="http://schemas.microsoft.com/office/drawing/2014/main" id="{43C2B167-0045-40D4-B5DD-1678BE33E86E}"/>
                </a:ext>
              </a:extLst>
            </p:cNvPr>
            <p:cNvSpPr/>
            <p:nvPr/>
          </p:nvSpPr>
          <p:spPr>
            <a:xfrm rot="18921566">
              <a:off x="2727271" y="3375713"/>
              <a:ext cx="616398" cy="619418"/>
            </a:xfrm>
            <a:prstGeom prst="teardrop">
              <a:avLst>
                <a:gd name="adj" fmla="val 156188"/>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5" name="Title 4">
            <a:extLst>
              <a:ext uri="{FF2B5EF4-FFF2-40B4-BE49-F238E27FC236}">
                <a16:creationId xmlns:a16="http://schemas.microsoft.com/office/drawing/2014/main" id="{EBB9307E-6B95-4605-9C1D-241444901D4A}"/>
              </a:ext>
            </a:extLst>
          </p:cNvPr>
          <p:cNvSpPr>
            <a:spLocks noGrp="1"/>
          </p:cNvSpPr>
          <p:nvPr>
            <p:ph type="title"/>
          </p:nvPr>
        </p:nvSpPr>
        <p:spPr/>
        <p:txBody>
          <a:bodyPr/>
          <a:lstStyle/>
          <a:p>
            <a:r>
              <a:rPr lang="en-US" dirty="0"/>
              <a:t>Where does it fit in the big picture?</a:t>
            </a:r>
            <a:endParaRPr lang="en-GB" dirty="0"/>
          </a:p>
        </p:txBody>
      </p:sp>
      <p:grpSp>
        <p:nvGrpSpPr>
          <p:cNvPr id="12" name="Group 11">
            <a:extLst>
              <a:ext uri="{FF2B5EF4-FFF2-40B4-BE49-F238E27FC236}">
                <a16:creationId xmlns:a16="http://schemas.microsoft.com/office/drawing/2014/main" id="{A73E2067-64AC-4CFF-89BE-0343219B782F}"/>
              </a:ext>
            </a:extLst>
          </p:cNvPr>
          <p:cNvGrpSpPr/>
          <p:nvPr/>
        </p:nvGrpSpPr>
        <p:grpSpPr>
          <a:xfrm>
            <a:off x="5914715" y="1534160"/>
            <a:ext cx="1869965" cy="1675217"/>
            <a:chOff x="1650551" y="1091143"/>
            <a:chExt cx="3202582" cy="2802514"/>
          </a:xfrm>
        </p:grpSpPr>
        <p:sp>
          <p:nvSpPr>
            <p:cNvPr id="7" name="Rectangle: Rounded Corners 6">
              <a:extLst>
                <a:ext uri="{FF2B5EF4-FFF2-40B4-BE49-F238E27FC236}">
                  <a16:creationId xmlns:a16="http://schemas.microsoft.com/office/drawing/2014/main" id="{570BAB5C-A06C-4849-A765-16CD2AAD14D9}"/>
                </a:ext>
              </a:extLst>
            </p:cNvPr>
            <p:cNvSpPr/>
            <p:nvPr/>
          </p:nvSpPr>
          <p:spPr>
            <a:xfrm>
              <a:off x="2300534" y="1714500"/>
              <a:ext cx="1895475" cy="158115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t>N4.6</a:t>
              </a:r>
            </a:p>
          </p:txBody>
        </p:sp>
        <p:sp>
          <p:nvSpPr>
            <p:cNvPr id="8" name="Teardrop 7">
              <a:extLst>
                <a:ext uri="{FF2B5EF4-FFF2-40B4-BE49-F238E27FC236}">
                  <a16:creationId xmlns:a16="http://schemas.microsoft.com/office/drawing/2014/main" id="{F89BEDEA-27B1-4536-BDEC-B02FAB9557B9}"/>
                </a:ext>
              </a:extLst>
            </p:cNvPr>
            <p:cNvSpPr/>
            <p:nvPr/>
          </p:nvSpPr>
          <p:spPr>
            <a:xfrm rot="2722517">
              <a:off x="1652061" y="2195677"/>
              <a:ext cx="616397" cy="619418"/>
            </a:xfrm>
            <a:prstGeom prst="teardrop">
              <a:avLst>
                <a:gd name="adj" fmla="val 15618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Teardrop 8">
              <a:extLst>
                <a:ext uri="{FF2B5EF4-FFF2-40B4-BE49-F238E27FC236}">
                  <a16:creationId xmlns:a16="http://schemas.microsoft.com/office/drawing/2014/main" id="{66CEA65F-6200-4566-A553-1F4BA1023B10}"/>
                </a:ext>
              </a:extLst>
            </p:cNvPr>
            <p:cNvSpPr/>
            <p:nvPr/>
          </p:nvSpPr>
          <p:spPr>
            <a:xfrm rot="13624845">
              <a:off x="4235225" y="2195365"/>
              <a:ext cx="616397" cy="619418"/>
            </a:xfrm>
            <a:prstGeom prst="teardrop">
              <a:avLst>
                <a:gd name="adj" fmla="val 15618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eardrop 9">
              <a:extLst>
                <a:ext uri="{FF2B5EF4-FFF2-40B4-BE49-F238E27FC236}">
                  <a16:creationId xmlns:a16="http://schemas.microsoft.com/office/drawing/2014/main" id="{83FEA5D9-3DD7-444B-8DAE-5E901994C57D}"/>
                </a:ext>
              </a:extLst>
            </p:cNvPr>
            <p:cNvSpPr/>
            <p:nvPr/>
          </p:nvSpPr>
          <p:spPr>
            <a:xfrm rot="8146463">
              <a:off x="2939826" y="1091143"/>
              <a:ext cx="616397" cy="619418"/>
            </a:xfrm>
            <a:prstGeom prst="teardrop">
              <a:avLst>
                <a:gd name="adj" fmla="val 15618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ardrop 10">
              <a:extLst>
                <a:ext uri="{FF2B5EF4-FFF2-40B4-BE49-F238E27FC236}">
                  <a16:creationId xmlns:a16="http://schemas.microsoft.com/office/drawing/2014/main" id="{B953CB92-7349-41F3-B05B-84EC6682A225}"/>
                </a:ext>
              </a:extLst>
            </p:cNvPr>
            <p:cNvSpPr/>
            <p:nvPr/>
          </p:nvSpPr>
          <p:spPr>
            <a:xfrm rot="18921566">
              <a:off x="2930216" y="3274239"/>
              <a:ext cx="616397" cy="619418"/>
            </a:xfrm>
            <a:prstGeom prst="teardrop">
              <a:avLst>
                <a:gd name="adj" fmla="val 15618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Tree>
    <p:extLst>
      <p:ext uri="{BB962C8B-B14F-4D97-AF65-F5344CB8AC3E}">
        <p14:creationId xmlns:p14="http://schemas.microsoft.com/office/powerpoint/2010/main" val="28358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12"/>
                                        </p:tgtEl>
                                      </p:cBhvr>
                                      <p:by x="50000" y="50000"/>
                                    </p:animScale>
                                  </p:childTnLst>
                                </p:cTn>
                              </p:par>
                              <p:par>
                                <p:cTn id="23" presetID="37" presetClass="path" presetSubtype="0" accel="50000" decel="50000" fill="hold" nodeType="withEffect">
                                  <p:stCondLst>
                                    <p:cond delay="0"/>
                                  </p:stCondLst>
                                  <p:childTnLst>
                                    <p:animMotion origin="layout" path="M -1.11111E-6 1.35802E-6 L -0.05798 0.19599 C -0.06996 0.23889 -0.09149 0.26975 -0.11719 0.28025 C -0.1467 0.29167 -0.17205 0.28148 -0.19358 0.25031 L -0.29219 0.11975 " pathEditMode="relative" rAng="20820000" ptsTypes="AAAAA">
                                      <p:cBhvr>
                                        <p:cTn id="24" dur="2000" fill="hold"/>
                                        <p:tgtEl>
                                          <p:spTgt spid="12"/>
                                        </p:tgtEl>
                                        <p:attrNameLst>
                                          <p:attrName>ppt_x</p:attrName>
                                          <p:attrName>ppt_y</p:attrName>
                                        </p:attrNameLst>
                                      </p:cBhvr>
                                      <p:rCtr x="-13194" y="17006"/>
                                    </p:animMotion>
                                  </p:childTnLst>
                                </p:cTn>
                              </p:par>
                              <p:par>
                                <p:cTn id="25" presetID="10" presetClass="exit" presetSubtype="0" fill="hold" nodeType="withEffect">
                                  <p:stCondLst>
                                    <p:cond delay="150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3192" y="785464"/>
            <a:ext cx="2366939" cy="885198"/>
          </a:xfrm>
          <a:prstGeom prst="rect">
            <a:avLst/>
          </a:prstGeom>
          <a:noFill/>
        </p:spPr>
        <p:txBody>
          <a:bodyPr wrap="square" rtlCol="0">
            <a:noAutofit/>
          </a:bodyPr>
          <a:lstStyle/>
          <a:p>
            <a:pPr algn="ctr"/>
            <a:r>
              <a:rPr lang="en-GB" sz="2800" b="1" dirty="0" smtClean="0">
                <a:solidFill>
                  <a:schemeClr val="accent2"/>
                </a:solidFill>
              </a:rPr>
              <a:t>HTML5 Views</a:t>
            </a:r>
            <a:endParaRPr lang="en-GB" sz="2800" b="1" dirty="0">
              <a:solidFill>
                <a:schemeClr val="accent2"/>
              </a:solidFill>
            </a:endParaRPr>
          </a:p>
        </p:txBody>
      </p:sp>
      <p:sp>
        <p:nvSpPr>
          <p:cNvPr id="7" name="TextBox 6"/>
          <p:cNvSpPr txBox="1"/>
          <p:nvPr/>
        </p:nvSpPr>
        <p:spPr>
          <a:xfrm>
            <a:off x="6341022" y="1692696"/>
            <a:ext cx="2366939" cy="457955"/>
          </a:xfrm>
          <a:prstGeom prst="rect">
            <a:avLst/>
          </a:prstGeom>
          <a:noFill/>
        </p:spPr>
        <p:txBody>
          <a:bodyPr wrap="square" rtlCol="0">
            <a:noAutofit/>
          </a:bodyPr>
          <a:lstStyle/>
          <a:p>
            <a:pPr algn="ctr"/>
            <a:r>
              <a:rPr lang="en-GB" sz="2800" b="1" dirty="0" smtClean="0">
                <a:solidFill>
                  <a:schemeClr val="accent2"/>
                </a:solidFill>
              </a:rPr>
              <a:t>Responsive </a:t>
            </a:r>
            <a:endParaRPr lang="en-GB" sz="2800" b="1" dirty="0">
              <a:solidFill>
                <a:schemeClr val="accent2"/>
              </a:solidFill>
            </a:endParaRPr>
          </a:p>
        </p:txBody>
      </p:sp>
      <p:sp>
        <p:nvSpPr>
          <p:cNvPr id="8" name="TextBox 7"/>
          <p:cNvSpPr txBox="1"/>
          <p:nvPr/>
        </p:nvSpPr>
        <p:spPr>
          <a:xfrm>
            <a:off x="1321355" y="1069179"/>
            <a:ext cx="1558400" cy="457955"/>
          </a:xfrm>
          <a:prstGeom prst="rect">
            <a:avLst/>
          </a:prstGeom>
          <a:noFill/>
        </p:spPr>
        <p:txBody>
          <a:bodyPr wrap="square" rtlCol="0">
            <a:noAutofit/>
          </a:bodyPr>
          <a:lstStyle/>
          <a:p>
            <a:pPr algn="ctr"/>
            <a:r>
              <a:rPr lang="en-GB" sz="2800" b="1" dirty="0" smtClean="0">
                <a:solidFill>
                  <a:schemeClr val="accent2"/>
                </a:solidFill>
              </a:rPr>
              <a:t>Tagging </a:t>
            </a:r>
            <a:endParaRPr lang="en-GB" sz="2800" b="1" dirty="0">
              <a:solidFill>
                <a:schemeClr val="accent2"/>
              </a:solidFill>
            </a:endParaRPr>
          </a:p>
        </p:txBody>
      </p:sp>
      <p:sp>
        <p:nvSpPr>
          <p:cNvPr id="10" name="TextBox 9"/>
          <p:cNvSpPr txBox="1"/>
          <p:nvPr/>
        </p:nvSpPr>
        <p:spPr>
          <a:xfrm>
            <a:off x="631326" y="2889682"/>
            <a:ext cx="3342757" cy="544549"/>
          </a:xfrm>
          <a:prstGeom prst="rect">
            <a:avLst/>
          </a:prstGeom>
          <a:noFill/>
        </p:spPr>
        <p:txBody>
          <a:bodyPr wrap="square" rtlCol="0">
            <a:noAutofit/>
          </a:bodyPr>
          <a:lstStyle/>
          <a:p>
            <a:r>
              <a:rPr lang="en-GB" sz="2800" b="1" dirty="0" smtClean="0">
                <a:solidFill>
                  <a:schemeClr val="accent2"/>
                </a:solidFill>
              </a:rPr>
              <a:t>Bulk Deployment</a:t>
            </a:r>
            <a:endParaRPr lang="en-GB" sz="2800" b="1" dirty="0">
              <a:solidFill>
                <a:schemeClr val="accent2"/>
              </a:solidFill>
            </a:endParaRPr>
          </a:p>
        </p:txBody>
      </p:sp>
      <p:sp>
        <p:nvSpPr>
          <p:cNvPr id="11" name="TextBox 10"/>
          <p:cNvSpPr txBox="1"/>
          <p:nvPr/>
        </p:nvSpPr>
        <p:spPr>
          <a:xfrm>
            <a:off x="512816" y="1921674"/>
            <a:ext cx="2366939" cy="457955"/>
          </a:xfrm>
          <a:prstGeom prst="rect">
            <a:avLst/>
          </a:prstGeom>
          <a:noFill/>
        </p:spPr>
        <p:txBody>
          <a:bodyPr wrap="square" rtlCol="0">
            <a:noAutofit/>
          </a:bodyPr>
          <a:lstStyle/>
          <a:p>
            <a:pPr algn="ctr"/>
            <a:r>
              <a:rPr lang="en-GB" sz="2800" b="1" dirty="0" smtClean="0">
                <a:solidFill>
                  <a:schemeClr val="accent2"/>
                </a:solidFill>
              </a:rPr>
              <a:t>Hierarchies </a:t>
            </a:r>
            <a:endParaRPr lang="en-GB" sz="2800" b="1" dirty="0">
              <a:solidFill>
                <a:schemeClr val="accent2"/>
              </a:solidFill>
            </a:endParaRPr>
          </a:p>
        </p:txBody>
      </p:sp>
      <p:sp>
        <p:nvSpPr>
          <p:cNvPr id="12" name="TextBox 11"/>
          <p:cNvSpPr txBox="1"/>
          <p:nvPr/>
        </p:nvSpPr>
        <p:spPr>
          <a:xfrm>
            <a:off x="3974083" y="1989164"/>
            <a:ext cx="2366939" cy="1537527"/>
          </a:xfrm>
          <a:prstGeom prst="rect">
            <a:avLst/>
          </a:prstGeom>
          <a:noFill/>
        </p:spPr>
        <p:txBody>
          <a:bodyPr wrap="square" rtlCol="0">
            <a:noAutofit/>
          </a:bodyPr>
          <a:lstStyle/>
          <a:p>
            <a:pPr algn="ctr"/>
            <a:r>
              <a:rPr lang="en-GB" sz="2800" b="1" dirty="0" smtClean="0">
                <a:solidFill>
                  <a:schemeClr val="accent2"/>
                </a:solidFill>
              </a:rPr>
              <a:t>Virtual </a:t>
            </a:r>
            <a:r>
              <a:rPr lang="en-GB" sz="2800" b="1" dirty="0" err="1" smtClean="0">
                <a:solidFill>
                  <a:schemeClr val="accent2"/>
                </a:solidFill>
              </a:rPr>
              <a:t>Px</a:t>
            </a:r>
            <a:r>
              <a:rPr lang="en-GB" sz="2800" b="1" dirty="0" smtClean="0">
                <a:solidFill>
                  <a:schemeClr val="accent2"/>
                </a:solidFill>
              </a:rPr>
              <a:t> Files on Demand</a:t>
            </a:r>
            <a:endParaRPr lang="en-GB" sz="2800" b="1" dirty="0">
              <a:solidFill>
                <a:schemeClr val="accent2"/>
              </a:solidFill>
            </a:endParaRPr>
          </a:p>
        </p:txBody>
      </p:sp>
      <p:sp>
        <p:nvSpPr>
          <p:cNvPr id="13" name="TextBox 12"/>
          <p:cNvSpPr txBox="1"/>
          <p:nvPr/>
        </p:nvSpPr>
        <p:spPr>
          <a:xfrm>
            <a:off x="6566784" y="2375287"/>
            <a:ext cx="2060000" cy="955880"/>
          </a:xfrm>
          <a:prstGeom prst="rect">
            <a:avLst/>
          </a:prstGeom>
          <a:noFill/>
        </p:spPr>
        <p:txBody>
          <a:bodyPr wrap="square" rtlCol="0">
            <a:noAutofit/>
          </a:bodyPr>
          <a:lstStyle/>
          <a:p>
            <a:pPr algn="ctr"/>
            <a:r>
              <a:rPr lang="en-GB" sz="2800" b="1" dirty="0" smtClean="0">
                <a:solidFill>
                  <a:schemeClr val="accent2"/>
                </a:solidFill>
              </a:rPr>
              <a:t>Virtual Schedules</a:t>
            </a:r>
            <a:endParaRPr lang="en-GB" sz="2800" b="1" dirty="0">
              <a:solidFill>
                <a:schemeClr val="accent2"/>
              </a:solidFill>
            </a:endParaRPr>
          </a:p>
        </p:txBody>
      </p:sp>
      <p:sp>
        <p:nvSpPr>
          <p:cNvPr id="14" name="TextBox 13"/>
          <p:cNvSpPr txBox="1"/>
          <p:nvPr/>
        </p:nvSpPr>
        <p:spPr>
          <a:xfrm>
            <a:off x="5913568" y="694043"/>
            <a:ext cx="2366939" cy="617016"/>
          </a:xfrm>
          <a:prstGeom prst="rect">
            <a:avLst/>
          </a:prstGeom>
          <a:noFill/>
        </p:spPr>
        <p:txBody>
          <a:bodyPr wrap="square" rtlCol="0">
            <a:noAutofit/>
          </a:bodyPr>
          <a:lstStyle/>
          <a:p>
            <a:pPr algn="ctr"/>
            <a:r>
              <a:rPr lang="en-GB" sz="2800" b="1" dirty="0" smtClean="0">
                <a:solidFill>
                  <a:schemeClr val="accent2"/>
                </a:solidFill>
              </a:rPr>
              <a:t>Templates</a:t>
            </a:r>
            <a:endParaRPr lang="en-GB" sz="2800" b="1" dirty="0">
              <a:solidFill>
                <a:schemeClr val="accent2"/>
              </a:solidFill>
            </a:endParaRPr>
          </a:p>
        </p:txBody>
      </p:sp>
    </p:spTree>
    <p:extLst>
      <p:ext uri="{BB962C8B-B14F-4D97-AF65-F5344CB8AC3E}">
        <p14:creationId xmlns:p14="http://schemas.microsoft.com/office/powerpoint/2010/main" val="249133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rmAutofit/>
          </a:bodyPr>
          <a:lstStyle/>
          <a:p>
            <a:r>
              <a:rPr lang="en-US" dirty="0"/>
              <a:t>Example: Travelling (Tridium) Salesman</a:t>
            </a:r>
          </a:p>
        </p:txBody>
      </p:sp>
      <p:pic>
        <p:nvPicPr>
          <p:cNvPr id="6" name="Graphic 5" descr="City">
            <a:extLst>
              <a:ext uri="{FF2B5EF4-FFF2-40B4-BE49-F238E27FC236}">
                <a16:creationId xmlns:a16="http://schemas.microsoft.com/office/drawing/2014/main" id="{AE0C91BC-D1FF-4105-8B4B-EF3D238246B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7201" y="884858"/>
            <a:ext cx="914400" cy="1172542"/>
          </a:xfrm>
          <a:prstGeom prst="rect">
            <a:avLst/>
          </a:prstGeom>
        </p:spPr>
      </p:pic>
      <p:pic>
        <p:nvPicPr>
          <p:cNvPr id="9" name="Graphic 8" descr="Building">
            <a:extLst>
              <a:ext uri="{FF2B5EF4-FFF2-40B4-BE49-F238E27FC236}">
                <a16:creationId xmlns:a16="http://schemas.microsoft.com/office/drawing/2014/main" id="{8A6AD64A-E6AB-4084-8449-284280ACE93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13252" y="1013929"/>
            <a:ext cx="914400" cy="914400"/>
          </a:xfrm>
          <a:prstGeom prst="rect">
            <a:avLst/>
          </a:prstGeom>
        </p:spPr>
      </p:pic>
      <p:sp>
        <p:nvSpPr>
          <p:cNvPr id="11" name="Text Box 86">
            <a:extLst>
              <a:ext uri="{FF2B5EF4-FFF2-40B4-BE49-F238E27FC236}">
                <a16:creationId xmlns:a16="http://schemas.microsoft.com/office/drawing/2014/main" id="{1E3F690A-CBE5-47AD-97A5-8686543357E0}"/>
              </a:ext>
            </a:extLst>
          </p:cNvPr>
          <p:cNvSpPr txBox="1">
            <a:spLocks noChangeArrowheads="1"/>
          </p:cNvSpPr>
          <p:nvPr/>
        </p:nvSpPr>
        <p:spPr bwMode="auto">
          <a:xfrm>
            <a:off x="1288256" y="1058863"/>
            <a:ext cx="2954336" cy="869565"/>
          </a:xfrm>
          <a:prstGeom prst="rect">
            <a:avLst/>
          </a:prstGeom>
          <a:noFill/>
          <a:ln w="9525">
            <a:noFill/>
            <a:miter lim="800000"/>
            <a:headEnd/>
            <a:tailEnd/>
          </a:ln>
        </p:spPr>
        <p:txBody>
          <a:bodyPr wrap="square">
            <a:noAutofit/>
          </a:bodyPr>
          <a:lstStyle>
            <a:defPPr>
              <a:defRPr lang="en-US"/>
            </a:defPPr>
            <a:lvl1pPr>
              <a:defRPr sz="2400" b="1">
                <a:solidFill>
                  <a:schemeClr val="accent1"/>
                </a:solidFill>
                <a:latin typeface="Arial" charset="0"/>
              </a:defRPr>
            </a:lvl1pPr>
          </a:lstStyle>
          <a:p>
            <a:r>
              <a:rPr lang="en-US" dirty="0">
                <a:solidFill>
                  <a:schemeClr val="accent6"/>
                </a:solidFill>
              </a:rPr>
              <a:t>HOTEL GROUP</a:t>
            </a:r>
          </a:p>
          <a:p>
            <a:r>
              <a:rPr lang="en-US" dirty="0">
                <a:solidFill>
                  <a:schemeClr val="accent6"/>
                </a:solidFill>
              </a:rPr>
              <a:t>- SUPERVISOR</a:t>
            </a:r>
          </a:p>
        </p:txBody>
      </p:sp>
      <p:sp>
        <p:nvSpPr>
          <p:cNvPr id="12" name="Text Box 86">
            <a:extLst>
              <a:ext uri="{FF2B5EF4-FFF2-40B4-BE49-F238E27FC236}">
                <a16:creationId xmlns:a16="http://schemas.microsoft.com/office/drawing/2014/main" id="{F3175061-08F8-4E2E-9DD2-62DB239B0094}"/>
              </a:ext>
            </a:extLst>
          </p:cNvPr>
          <p:cNvSpPr txBox="1">
            <a:spLocks noChangeArrowheads="1"/>
          </p:cNvSpPr>
          <p:nvPr/>
        </p:nvSpPr>
        <p:spPr bwMode="auto">
          <a:xfrm>
            <a:off x="847142" y="2014743"/>
            <a:ext cx="3508958" cy="1787605"/>
          </a:xfrm>
          <a:prstGeom prst="rect">
            <a:avLst/>
          </a:prstGeom>
          <a:noFill/>
          <a:ln w="9525">
            <a:noFill/>
            <a:miter lim="800000"/>
            <a:headEnd/>
            <a:tailEnd/>
          </a:ln>
        </p:spPr>
        <p:txBody>
          <a:bodyPr wrap="square">
            <a:noAutofit/>
          </a:bodyPr>
          <a:lstStyle/>
          <a:p>
            <a:pPr marL="342900" indent="-342900">
              <a:buFontTx/>
              <a:buChar char="-"/>
            </a:pPr>
            <a:r>
              <a:rPr lang="en-US" sz="2000" b="1" dirty="0">
                <a:solidFill>
                  <a:schemeClr val="accent6"/>
                </a:solidFill>
                <a:latin typeface="Arial" charset="0"/>
              </a:rPr>
              <a:t>TAG </a:t>
            </a:r>
            <a:r>
              <a:rPr lang="en-US" sz="2000" b="1" dirty="0" smtClean="0">
                <a:solidFill>
                  <a:schemeClr val="accent6"/>
                </a:solidFill>
                <a:latin typeface="Arial" charset="0"/>
              </a:rPr>
              <a:t>DICTIONARIES</a:t>
            </a:r>
          </a:p>
          <a:p>
            <a:pPr marL="800100" lvl="1" indent="-342900">
              <a:buFontTx/>
              <a:buChar char="-"/>
            </a:pPr>
            <a:r>
              <a:rPr lang="en-US" sz="2000" b="1" dirty="0" smtClean="0">
                <a:solidFill>
                  <a:schemeClr val="accent6"/>
                </a:solidFill>
                <a:latin typeface="Arial" charset="0"/>
              </a:rPr>
              <a:t>Niagara</a:t>
            </a:r>
          </a:p>
          <a:p>
            <a:pPr marL="800100" lvl="1" indent="-342900">
              <a:buFontTx/>
              <a:buChar char="-"/>
            </a:pPr>
            <a:r>
              <a:rPr lang="en-US" sz="2000" b="1" dirty="0" smtClean="0">
                <a:solidFill>
                  <a:schemeClr val="accent6"/>
                </a:solidFill>
                <a:latin typeface="Arial" charset="0"/>
              </a:rPr>
              <a:t>Haystack</a:t>
            </a:r>
          </a:p>
          <a:p>
            <a:pPr marL="800100" lvl="1" indent="-342900">
              <a:buFontTx/>
              <a:buChar char="-"/>
            </a:pPr>
            <a:r>
              <a:rPr lang="en-US" sz="2000" b="1" dirty="0" smtClean="0">
                <a:solidFill>
                  <a:schemeClr val="accent6"/>
                </a:solidFill>
                <a:latin typeface="Arial" charset="0"/>
              </a:rPr>
              <a:t>Custom</a:t>
            </a:r>
            <a:endParaRPr lang="en-US" sz="2000" b="1" dirty="0">
              <a:solidFill>
                <a:schemeClr val="accent6"/>
              </a:solidFill>
              <a:latin typeface="Arial" charset="0"/>
            </a:endParaRPr>
          </a:p>
          <a:p>
            <a:pPr marL="342900" indent="-342900">
              <a:buFontTx/>
              <a:buChar char="-"/>
            </a:pPr>
            <a:r>
              <a:rPr lang="en-US" sz="2000" b="1" dirty="0" smtClean="0">
                <a:solidFill>
                  <a:schemeClr val="accent6"/>
                </a:solidFill>
                <a:latin typeface="Arial" charset="0"/>
              </a:rPr>
              <a:t>HIERARCHY</a:t>
            </a:r>
            <a:endParaRPr lang="en-US" sz="2000" b="1" dirty="0">
              <a:solidFill>
                <a:schemeClr val="accent6"/>
              </a:solidFill>
              <a:latin typeface="Arial" charset="0"/>
            </a:endParaRPr>
          </a:p>
        </p:txBody>
      </p:sp>
      <p:sp>
        <p:nvSpPr>
          <p:cNvPr id="13" name="Text Box 86">
            <a:extLst>
              <a:ext uri="{FF2B5EF4-FFF2-40B4-BE49-F238E27FC236}">
                <a16:creationId xmlns:a16="http://schemas.microsoft.com/office/drawing/2014/main" id="{2E6BDB82-231D-420B-B3FF-4EF440D4BE66}"/>
              </a:ext>
            </a:extLst>
          </p:cNvPr>
          <p:cNvSpPr txBox="1">
            <a:spLocks noChangeArrowheads="1"/>
          </p:cNvSpPr>
          <p:nvPr/>
        </p:nvSpPr>
        <p:spPr bwMode="auto">
          <a:xfrm>
            <a:off x="5223479" y="1063229"/>
            <a:ext cx="3562347" cy="869565"/>
          </a:xfrm>
          <a:prstGeom prst="rect">
            <a:avLst/>
          </a:prstGeom>
          <a:noFill/>
          <a:ln w="9525">
            <a:noFill/>
            <a:miter lim="800000"/>
            <a:headEnd/>
            <a:tailEnd/>
          </a:ln>
        </p:spPr>
        <p:txBody>
          <a:bodyPr wrap="square">
            <a:noAutofit/>
          </a:bodyPr>
          <a:lstStyle/>
          <a:p>
            <a:r>
              <a:rPr lang="en-US" sz="2400" b="1" dirty="0">
                <a:solidFill>
                  <a:schemeClr val="accent2"/>
                </a:solidFill>
                <a:latin typeface="Arial" charset="0"/>
              </a:rPr>
              <a:t>HOTEL</a:t>
            </a:r>
          </a:p>
          <a:p>
            <a:r>
              <a:rPr lang="en-US" sz="2400" b="1" dirty="0">
                <a:solidFill>
                  <a:schemeClr val="accent2"/>
                </a:solidFill>
                <a:latin typeface="Arial" charset="0"/>
              </a:rPr>
              <a:t>- JACE</a:t>
            </a:r>
          </a:p>
        </p:txBody>
      </p:sp>
      <p:sp>
        <p:nvSpPr>
          <p:cNvPr id="14" name="Text Box 86">
            <a:extLst>
              <a:ext uri="{FF2B5EF4-FFF2-40B4-BE49-F238E27FC236}">
                <a16:creationId xmlns:a16="http://schemas.microsoft.com/office/drawing/2014/main" id="{AE59F31B-1CDB-4441-BEB3-BF285630BDFD}"/>
              </a:ext>
            </a:extLst>
          </p:cNvPr>
          <p:cNvSpPr txBox="1">
            <a:spLocks noChangeArrowheads="1"/>
          </p:cNvSpPr>
          <p:nvPr/>
        </p:nvSpPr>
        <p:spPr bwMode="auto">
          <a:xfrm>
            <a:off x="4941467" y="2016369"/>
            <a:ext cx="3745331" cy="1350674"/>
          </a:xfrm>
          <a:prstGeom prst="rect">
            <a:avLst/>
          </a:prstGeom>
          <a:noFill/>
          <a:ln w="9525">
            <a:noFill/>
            <a:miter lim="800000"/>
            <a:headEnd/>
            <a:tailEnd/>
          </a:ln>
        </p:spPr>
        <p:txBody>
          <a:bodyPr wrap="square">
            <a:noAutofit/>
          </a:bodyPr>
          <a:lstStyle/>
          <a:p>
            <a:pPr marL="342900" indent="-342900">
              <a:buFontTx/>
              <a:buChar char="-"/>
            </a:pPr>
            <a:r>
              <a:rPr lang="en-US" sz="2000" b="1" dirty="0">
                <a:solidFill>
                  <a:schemeClr val="accent2"/>
                </a:solidFill>
                <a:latin typeface="Arial" charset="0"/>
              </a:rPr>
              <a:t>TAG </a:t>
            </a:r>
            <a:r>
              <a:rPr lang="en-US" sz="2000" b="1" dirty="0" smtClean="0">
                <a:solidFill>
                  <a:schemeClr val="accent2"/>
                </a:solidFill>
                <a:latin typeface="Arial" charset="0"/>
              </a:rPr>
              <a:t>DICTIONARIES</a:t>
            </a:r>
            <a:endParaRPr lang="en-US" sz="2000" b="1" dirty="0">
              <a:solidFill>
                <a:schemeClr val="accent2"/>
              </a:solidFill>
              <a:latin typeface="Arial" charset="0"/>
            </a:endParaRPr>
          </a:p>
          <a:p>
            <a:pPr marL="342900" indent="-342900">
              <a:buFontTx/>
              <a:buChar char="-"/>
            </a:pPr>
            <a:r>
              <a:rPr lang="en-US" sz="2000" b="1" dirty="0" smtClean="0">
                <a:solidFill>
                  <a:schemeClr val="accent2"/>
                </a:solidFill>
                <a:latin typeface="Arial" charset="0"/>
              </a:rPr>
              <a:t>HIERARCHY</a:t>
            </a:r>
            <a:endParaRPr lang="en-US" sz="2000" b="1" dirty="0">
              <a:solidFill>
                <a:schemeClr val="accent2"/>
              </a:solidFill>
              <a:latin typeface="Arial" charset="0"/>
            </a:endParaRPr>
          </a:p>
          <a:p>
            <a:pPr marL="342900" indent="-342900">
              <a:buFontTx/>
              <a:buChar char="-"/>
            </a:pPr>
            <a:r>
              <a:rPr lang="en-US" sz="2000" b="1" dirty="0" err="1" smtClean="0">
                <a:solidFill>
                  <a:schemeClr val="accent2"/>
                </a:solidFill>
                <a:latin typeface="Arial" charset="0"/>
              </a:rPr>
              <a:t>BACnet</a:t>
            </a:r>
            <a:r>
              <a:rPr lang="en-US" sz="2000" b="1" dirty="0" smtClean="0">
                <a:solidFill>
                  <a:schemeClr val="accent2"/>
                </a:solidFill>
                <a:latin typeface="Arial" charset="0"/>
              </a:rPr>
              <a:t> </a:t>
            </a:r>
            <a:r>
              <a:rPr lang="en-US" sz="2000" b="1" dirty="0">
                <a:solidFill>
                  <a:schemeClr val="accent2"/>
                </a:solidFill>
                <a:latin typeface="Arial" charset="0"/>
              </a:rPr>
              <a:t>NETWORK</a:t>
            </a:r>
          </a:p>
          <a:p>
            <a:pPr marL="342900" indent="-342900">
              <a:buFontTx/>
              <a:buChar char="-"/>
            </a:pPr>
            <a:r>
              <a:rPr lang="en-US" sz="2000" b="1" dirty="0">
                <a:solidFill>
                  <a:schemeClr val="accent2"/>
                </a:solidFill>
                <a:latin typeface="Arial" charset="0"/>
              </a:rPr>
              <a:t>MICROS </a:t>
            </a:r>
            <a:r>
              <a:rPr lang="en-US" sz="2000" b="1" dirty="0" smtClean="0">
                <a:solidFill>
                  <a:schemeClr val="accent2"/>
                </a:solidFill>
                <a:latin typeface="Arial" charset="0"/>
              </a:rPr>
              <a:t>FIDELIO</a:t>
            </a:r>
            <a:endParaRPr lang="en-US" sz="2400" b="1" dirty="0">
              <a:solidFill>
                <a:schemeClr val="accent2"/>
              </a:solidFill>
              <a:latin typeface="Arial" charset="0"/>
            </a:endParaRPr>
          </a:p>
        </p:txBody>
      </p:sp>
      <p:pic>
        <p:nvPicPr>
          <p:cNvPr id="16" name="Graphic 15" descr="Bed">
            <a:extLst>
              <a:ext uri="{FF2B5EF4-FFF2-40B4-BE49-F238E27FC236}">
                <a16:creationId xmlns:a16="http://schemas.microsoft.com/office/drawing/2014/main" id="{8E66931F-2C0A-4784-8929-BC6A43771E6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00800" y="3216662"/>
            <a:ext cx="632718" cy="632718"/>
          </a:xfrm>
          <a:prstGeom prst="rect">
            <a:avLst/>
          </a:prstGeom>
        </p:spPr>
      </p:pic>
      <p:pic>
        <p:nvPicPr>
          <p:cNvPr id="20" name="Graphic 19" descr="Newspaper">
            <a:extLst>
              <a:ext uri="{FF2B5EF4-FFF2-40B4-BE49-F238E27FC236}">
                <a16:creationId xmlns:a16="http://schemas.microsoft.com/office/drawing/2014/main" id="{E907CFBD-5B10-4491-97CA-428F040F15D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68340" y="3318691"/>
            <a:ext cx="914400" cy="914400"/>
          </a:xfrm>
          <a:prstGeom prst="rect">
            <a:avLst/>
          </a:prstGeom>
        </p:spPr>
      </p:pic>
      <p:pic>
        <p:nvPicPr>
          <p:cNvPr id="21" name="Graphic 20" descr="Bed">
            <a:extLst>
              <a:ext uri="{FF2B5EF4-FFF2-40B4-BE49-F238E27FC236}">
                <a16:creationId xmlns:a16="http://schemas.microsoft.com/office/drawing/2014/main" id="{20FECCBD-F98B-43A1-8804-ADB10521435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404422" y="3802349"/>
            <a:ext cx="632718" cy="632718"/>
          </a:xfrm>
          <a:prstGeom prst="rect">
            <a:avLst/>
          </a:prstGeom>
        </p:spPr>
      </p:pic>
      <p:pic>
        <p:nvPicPr>
          <p:cNvPr id="23" name="Graphic 22" descr="Table and chairs">
            <a:extLst>
              <a:ext uri="{FF2B5EF4-FFF2-40B4-BE49-F238E27FC236}">
                <a16:creationId xmlns:a16="http://schemas.microsoft.com/office/drawing/2014/main" id="{4F6AC5DC-B4CB-483F-8A29-59821AF87D7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037140" y="3765654"/>
            <a:ext cx="632718" cy="632718"/>
          </a:xfrm>
          <a:prstGeom prst="rect">
            <a:avLst/>
          </a:prstGeom>
        </p:spPr>
      </p:pic>
      <p:sp>
        <p:nvSpPr>
          <p:cNvPr id="24" name="Text Box 86">
            <a:extLst>
              <a:ext uri="{FF2B5EF4-FFF2-40B4-BE49-F238E27FC236}">
                <a16:creationId xmlns:a16="http://schemas.microsoft.com/office/drawing/2014/main" id="{A18B0F30-521D-4B04-A2C4-551A84C01BB1}"/>
              </a:ext>
            </a:extLst>
          </p:cNvPr>
          <p:cNvSpPr txBox="1">
            <a:spLocks noChangeArrowheads="1"/>
          </p:cNvSpPr>
          <p:nvPr/>
        </p:nvSpPr>
        <p:spPr bwMode="auto">
          <a:xfrm>
            <a:off x="7004652" y="3377379"/>
            <a:ext cx="1642170" cy="461665"/>
          </a:xfrm>
          <a:prstGeom prst="rect">
            <a:avLst/>
          </a:prstGeom>
          <a:noFill/>
          <a:ln w="9525">
            <a:noFill/>
            <a:miter lim="800000"/>
            <a:headEnd/>
            <a:tailEnd/>
          </a:ln>
        </p:spPr>
        <p:txBody>
          <a:bodyPr wrap="square">
            <a:noAutofit/>
          </a:bodyPr>
          <a:lstStyle/>
          <a:p>
            <a:r>
              <a:rPr lang="en-US" sz="2000" b="1" dirty="0">
                <a:solidFill>
                  <a:schemeClr val="accent2"/>
                </a:solidFill>
                <a:latin typeface="Arial" charset="0"/>
              </a:rPr>
              <a:t>STANDARD</a:t>
            </a:r>
          </a:p>
        </p:txBody>
      </p:sp>
      <p:sp>
        <p:nvSpPr>
          <p:cNvPr id="25" name="Text Box 86">
            <a:extLst>
              <a:ext uri="{FF2B5EF4-FFF2-40B4-BE49-F238E27FC236}">
                <a16:creationId xmlns:a16="http://schemas.microsoft.com/office/drawing/2014/main" id="{72016350-B1C0-41B5-BFBF-669204CFF5A2}"/>
              </a:ext>
            </a:extLst>
          </p:cNvPr>
          <p:cNvSpPr txBox="1">
            <a:spLocks noChangeArrowheads="1"/>
          </p:cNvSpPr>
          <p:nvPr/>
        </p:nvSpPr>
        <p:spPr bwMode="auto">
          <a:xfrm>
            <a:off x="7605459" y="3887611"/>
            <a:ext cx="1081340" cy="461665"/>
          </a:xfrm>
          <a:prstGeom prst="rect">
            <a:avLst/>
          </a:prstGeom>
          <a:noFill/>
          <a:ln w="9525">
            <a:noFill/>
            <a:miter lim="800000"/>
            <a:headEnd/>
            <a:tailEnd/>
          </a:ln>
        </p:spPr>
        <p:txBody>
          <a:bodyPr wrap="square">
            <a:noAutofit/>
          </a:bodyPr>
          <a:lstStyle/>
          <a:p>
            <a:r>
              <a:rPr lang="en-US" sz="2000" b="1" dirty="0">
                <a:solidFill>
                  <a:schemeClr val="accent2"/>
                </a:solidFill>
                <a:latin typeface="Arial" charset="0"/>
              </a:rPr>
              <a:t>DELUX</a:t>
            </a:r>
          </a:p>
        </p:txBody>
      </p:sp>
      <p:sp>
        <p:nvSpPr>
          <p:cNvPr id="26" name="Text Box 86">
            <a:extLst>
              <a:ext uri="{FF2B5EF4-FFF2-40B4-BE49-F238E27FC236}">
                <a16:creationId xmlns:a16="http://schemas.microsoft.com/office/drawing/2014/main" id="{FCD8AC85-B0E4-4B8F-8684-6000A1A6FBAC}"/>
              </a:ext>
            </a:extLst>
          </p:cNvPr>
          <p:cNvSpPr txBox="1">
            <a:spLocks noChangeArrowheads="1"/>
          </p:cNvSpPr>
          <p:nvPr/>
        </p:nvSpPr>
        <p:spPr bwMode="auto">
          <a:xfrm>
            <a:off x="5020260" y="3569234"/>
            <a:ext cx="1301748" cy="461665"/>
          </a:xfrm>
          <a:prstGeom prst="rect">
            <a:avLst/>
          </a:prstGeom>
          <a:noFill/>
          <a:ln w="9525">
            <a:noFill/>
            <a:miter lim="800000"/>
            <a:headEnd/>
            <a:tailEnd/>
          </a:ln>
        </p:spPr>
        <p:txBody>
          <a:bodyPr wrap="square">
            <a:noAutofit/>
          </a:bodyPr>
          <a:lstStyle/>
          <a:p>
            <a:r>
              <a:rPr lang="en-US" sz="2000" b="1" dirty="0">
                <a:solidFill>
                  <a:schemeClr val="accent2"/>
                </a:solidFill>
                <a:latin typeface="Arial" charset="0"/>
              </a:rPr>
              <a:t>FLOOR</a:t>
            </a:r>
          </a:p>
        </p:txBody>
      </p:sp>
      <p:sp>
        <p:nvSpPr>
          <p:cNvPr id="18" name="Rectangle 17">
            <a:extLst>
              <a:ext uri="{FF2B5EF4-FFF2-40B4-BE49-F238E27FC236}">
                <a16:creationId xmlns:a16="http://schemas.microsoft.com/office/drawing/2014/main" id="{73A7932E-DBC8-42DA-8345-83CD5EC6614A}"/>
              </a:ext>
            </a:extLst>
          </p:cNvPr>
          <p:cNvSpPr/>
          <p:nvPr/>
        </p:nvSpPr>
        <p:spPr>
          <a:xfrm>
            <a:off x="4268340" y="3383319"/>
            <a:ext cx="1830534" cy="849772"/>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051D364-9606-45B7-A32C-B2E724373BA5}"/>
              </a:ext>
            </a:extLst>
          </p:cNvPr>
          <p:cNvSpPr/>
          <p:nvPr/>
        </p:nvSpPr>
        <p:spPr>
          <a:xfrm>
            <a:off x="6383470" y="3302759"/>
            <a:ext cx="2292218" cy="503206"/>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62D7C1-6F6F-4F71-9A19-2A6890F58713}"/>
              </a:ext>
            </a:extLst>
          </p:cNvPr>
          <p:cNvSpPr/>
          <p:nvPr/>
        </p:nvSpPr>
        <p:spPr>
          <a:xfrm>
            <a:off x="6383470" y="3857241"/>
            <a:ext cx="2292218" cy="503206"/>
          </a:xfrm>
          <a:prstGeom prst="rect">
            <a:avLst/>
          </a:prstGeom>
          <a:noFill/>
          <a:ln w="381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23961D2-9792-48C4-97CE-DE2ED0475D2A}"/>
              </a:ext>
            </a:extLst>
          </p:cNvPr>
          <p:cNvPicPr>
            <a:picLocks noChangeAspect="1"/>
          </p:cNvPicPr>
          <p:nvPr/>
        </p:nvPicPr>
        <p:blipFill>
          <a:blip r:embed="rId13"/>
          <a:stretch>
            <a:fillRect/>
          </a:stretch>
        </p:blipFill>
        <p:spPr>
          <a:xfrm>
            <a:off x="3614419" y="1013929"/>
            <a:ext cx="5415177" cy="3840457"/>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533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1000"/>
                                        <p:tgtEl>
                                          <p:spTgt spid="12">
                                            <p:txEl>
                                              <p:pRg st="1" end="1"/>
                                            </p:txEl>
                                          </p:spTgt>
                                        </p:tgtEl>
                                      </p:cBhvr>
                                    </p:animEffect>
                                    <p:anim calcmode="lin" valueType="num">
                                      <p:cBhvr>
                                        <p:cTn id="3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1000"/>
                                        <p:tgtEl>
                                          <p:spTgt spid="12">
                                            <p:txEl>
                                              <p:pRg st="2" end="2"/>
                                            </p:txEl>
                                          </p:spTgt>
                                        </p:tgtEl>
                                      </p:cBhvr>
                                    </p:animEffect>
                                    <p:anim calcmode="lin" valueType="num">
                                      <p:cBhvr>
                                        <p:cTn id="3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animEffect transition="in" filter="fade">
                                      <p:cBhvr>
                                        <p:cTn id="41" dur="1000"/>
                                        <p:tgtEl>
                                          <p:spTgt spid="12">
                                            <p:txEl>
                                              <p:pRg st="3" end="3"/>
                                            </p:txEl>
                                          </p:spTgt>
                                        </p:tgtEl>
                                      </p:cBhvr>
                                    </p:animEffect>
                                    <p:anim calcmode="lin" valueType="num">
                                      <p:cBhvr>
                                        <p:cTn id="4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xEl>
                                              <p:pRg st="4" end="4"/>
                                            </p:txEl>
                                          </p:spTgt>
                                        </p:tgtEl>
                                        <p:attrNameLst>
                                          <p:attrName>style.visibility</p:attrName>
                                        </p:attrNameLst>
                                      </p:cBhvr>
                                      <p:to>
                                        <p:strVal val="visible"/>
                                      </p:to>
                                    </p:set>
                                    <p:animEffect transition="in" filter="fade">
                                      <p:cBhvr>
                                        <p:cTn id="48" dur="1000"/>
                                        <p:tgtEl>
                                          <p:spTgt spid="12">
                                            <p:txEl>
                                              <p:pRg st="4" end="4"/>
                                            </p:txEl>
                                          </p:spTgt>
                                        </p:tgtEl>
                                      </p:cBhvr>
                                    </p:animEffect>
                                    <p:anim calcmode="lin" valueType="num">
                                      <p:cBhvr>
                                        <p:cTn id="4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par>
                          <p:cTn id="63" fill="hold">
                            <p:stCondLst>
                              <p:cond delay="1000"/>
                            </p:stCondLst>
                            <p:childTnLst>
                              <p:par>
                                <p:cTn id="64" presetID="42" presetClass="entr" presetSubtype="0" fill="hold" grpId="0" nodeType="after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1000"/>
                                        <p:tgtEl>
                                          <p:spTgt spid="14">
                                            <p:txEl>
                                              <p:pRg st="0" end="0"/>
                                            </p:txEl>
                                          </p:spTgt>
                                        </p:tgtEl>
                                      </p:cBhvr>
                                    </p:animEffect>
                                    <p:anim calcmode="lin" valueType="num">
                                      <p:cBhvr>
                                        <p:cTn id="6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grpId="0" nodeType="afterEffect">
                                  <p:stCondLst>
                                    <p:cond delay="0"/>
                                  </p:stCondLst>
                                  <p:childTnLst>
                                    <p:set>
                                      <p:cBhvr>
                                        <p:cTn id="71" dur="1" fill="hold">
                                          <p:stCondLst>
                                            <p:cond delay="0"/>
                                          </p:stCondLst>
                                        </p:cTn>
                                        <p:tgtEl>
                                          <p:spTgt spid="14">
                                            <p:txEl>
                                              <p:pRg st="1" end="1"/>
                                            </p:txEl>
                                          </p:spTgt>
                                        </p:tgtEl>
                                        <p:attrNameLst>
                                          <p:attrName>style.visibility</p:attrName>
                                        </p:attrNameLst>
                                      </p:cBhvr>
                                      <p:to>
                                        <p:strVal val="visible"/>
                                      </p:to>
                                    </p:set>
                                    <p:animEffect transition="in" filter="fade">
                                      <p:cBhvr>
                                        <p:cTn id="72" dur="1000"/>
                                        <p:tgtEl>
                                          <p:spTgt spid="14">
                                            <p:txEl>
                                              <p:pRg st="1" end="1"/>
                                            </p:txEl>
                                          </p:spTgt>
                                        </p:tgtEl>
                                      </p:cBhvr>
                                    </p:animEffect>
                                    <p:anim calcmode="lin" valueType="num">
                                      <p:cBhvr>
                                        <p:cTn id="7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grpId="0" nodeType="afterEffect">
                                  <p:stCondLst>
                                    <p:cond delay="0"/>
                                  </p:stCondLst>
                                  <p:childTnLst>
                                    <p:set>
                                      <p:cBhvr>
                                        <p:cTn id="77" dur="1" fill="hold">
                                          <p:stCondLst>
                                            <p:cond delay="0"/>
                                          </p:stCondLst>
                                        </p:cTn>
                                        <p:tgtEl>
                                          <p:spTgt spid="14">
                                            <p:txEl>
                                              <p:pRg st="2" end="2"/>
                                            </p:txEl>
                                          </p:spTgt>
                                        </p:tgtEl>
                                        <p:attrNameLst>
                                          <p:attrName>style.visibility</p:attrName>
                                        </p:attrNameLst>
                                      </p:cBhvr>
                                      <p:to>
                                        <p:strVal val="visible"/>
                                      </p:to>
                                    </p:set>
                                    <p:animEffect transition="in" filter="fade">
                                      <p:cBhvr>
                                        <p:cTn id="78" dur="1000"/>
                                        <p:tgtEl>
                                          <p:spTgt spid="14">
                                            <p:txEl>
                                              <p:pRg st="2" end="2"/>
                                            </p:txEl>
                                          </p:spTgt>
                                        </p:tgtEl>
                                      </p:cBhvr>
                                    </p:animEffect>
                                    <p:anim calcmode="lin" valueType="num">
                                      <p:cBhvr>
                                        <p:cTn id="7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42" presetClass="entr" presetSubtype="0" fill="hold" grpId="0" nodeType="afterEffect">
                                  <p:stCondLst>
                                    <p:cond delay="0"/>
                                  </p:stCondLst>
                                  <p:childTnLst>
                                    <p:set>
                                      <p:cBhvr>
                                        <p:cTn id="83" dur="1" fill="hold">
                                          <p:stCondLst>
                                            <p:cond delay="0"/>
                                          </p:stCondLst>
                                        </p:cTn>
                                        <p:tgtEl>
                                          <p:spTgt spid="14">
                                            <p:txEl>
                                              <p:pRg st="3" end="3"/>
                                            </p:txEl>
                                          </p:spTgt>
                                        </p:tgtEl>
                                        <p:attrNameLst>
                                          <p:attrName>style.visibility</p:attrName>
                                        </p:attrNameLst>
                                      </p:cBhvr>
                                      <p:to>
                                        <p:strVal val="visible"/>
                                      </p:to>
                                    </p:set>
                                    <p:animEffect transition="in" filter="fade">
                                      <p:cBhvr>
                                        <p:cTn id="84" dur="1000"/>
                                        <p:tgtEl>
                                          <p:spTgt spid="14">
                                            <p:txEl>
                                              <p:pRg st="3" end="3"/>
                                            </p:txEl>
                                          </p:spTgt>
                                        </p:tgtEl>
                                      </p:cBhvr>
                                    </p:animEffect>
                                    <p:anim calcmode="lin" valueType="num">
                                      <p:cBhvr>
                                        <p:cTn id="85"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86"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childTnLst>
                          </p:cTn>
                        </p:par>
                        <p:par>
                          <p:cTn id="99" fill="hold">
                            <p:stCondLst>
                              <p:cond delay="500"/>
                            </p:stCondLst>
                            <p:childTnLst>
                              <p:par>
                                <p:cTn id="100" presetID="42" presetClass="entr" presetSubtype="0" fill="hold" nodeType="after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5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1000"/>
                                        <p:tgtEl>
                                          <p:spTgt spid="26"/>
                                        </p:tgtEl>
                                      </p:cBhvr>
                                    </p:animEffect>
                                    <p:anim calcmode="lin" valueType="num">
                                      <p:cBhvr>
                                        <p:cTn id="108" dur="1000" fill="hold"/>
                                        <p:tgtEl>
                                          <p:spTgt spid="26"/>
                                        </p:tgtEl>
                                        <p:attrNameLst>
                                          <p:attrName>ppt_x</p:attrName>
                                        </p:attrNameLst>
                                      </p:cBhvr>
                                      <p:tavLst>
                                        <p:tav tm="0">
                                          <p:val>
                                            <p:strVal val="#ppt_x"/>
                                          </p:val>
                                        </p:tav>
                                        <p:tav tm="100000">
                                          <p:val>
                                            <p:strVal val="#ppt_x"/>
                                          </p:val>
                                        </p:tav>
                                      </p:tavLst>
                                    </p:anim>
                                    <p:anim calcmode="lin" valueType="num">
                                      <p:cBhvr>
                                        <p:cTn id="109" dur="1000" fill="hold"/>
                                        <p:tgtEl>
                                          <p:spTgt spid="26"/>
                                        </p:tgtEl>
                                        <p:attrNameLst>
                                          <p:attrName>ppt_y</p:attrName>
                                        </p:attrNameLst>
                                      </p:cBhvr>
                                      <p:tavLst>
                                        <p:tav tm="0">
                                          <p:val>
                                            <p:strVal val="#ppt_y+.1"/>
                                          </p:val>
                                        </p:tav>
                                        <p:tav tm="100000">
                                          <p:val>
                                            <p:strVal val="#ppt_y"/>
                                          </p:val>
                                        </p:tav>
                                      </p:tavLst>
                                    </p:anim>
                                  </p:childTnLst>
                                </p:cTn>
                              </p:par>
                            </p:childTnLst>
                          </p:cTn>
                        </p:par>
                        <p:par>
                          <p:cTn id="110" fill="hold">
                            <p:stCondLst>
                              <p:cond delay="1750"/>
                            </p:stCondLst>
                            <p:childTnLst>
                              <p:par>
                                <p:cTn id="111" presetID="42" presetClass="entr" presetSubtype="0"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1000"/>
                                        <p:tgtEl>
                                          <p:spTgt spid="16"/>
                                        </p:tgtEl>
                                      </p:cBhvr>
                                    </p:animEffect>
                                    <p:anim calcmode="lin" valueType="num">
                                      <p:cBhvr>
                                        <p:cTn id="114" dur="1000" fill="hold"/>
                                        <p:tgtEl>
                                          <p:spTgt spid="16"/>
                                        </p:tgtEl>
                                        <p:attrNameLst>
                                          <p:attrName>ppt_x</p:attrName>
                                        </p:attrNameLst>
                                      </p:cBhvr>
                                      <p:tavLst>
                                        <p:tav tm="0">
                                          <p:val>
                                            <p:strVal val="#ppt_x"/>
                                          </p:val>
                                        </p:tav>
                                        <p:tav tm="100000">
                                          <p:val>
                                            <p:strVal val="#ppt_x"/>
                                          </p:val>
                                        </p:tav>
                                      </p:tavLst>
                                    </p:anim>
                                    <p:anim calcmode="lin" valueType="num">
                                      <p:cBhvr>
                                        <p:cTn id="115" dur="1000" fill="hold"/>
                                        <p:tgtEl>
                                          <p:spTgt spid="1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25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1000" fill="hold"/>
                                        <p:tgtEl>
                                          <p:spTgt spid="24"/>
                                        </p:tgtEl>
                                        <p:attrNameLst>
                                          <p:attrName>ppt_y</p:attrName>
                                        </p:attrNameLst>
                                      </p:cBhvr>
                                      <p:tavLst>
                                        <p:tav tm="0">
                                          <p:val>
                                            <p:strVal val="#ppt_y+.1"/>
                                          </p:val>
                                        </p:tav>
                                        <p:tav tm="100000">
                                          <p:val>
                                            <p:strVal val="#ppt_y"/>
                                          </p:val>
                                        </p:tav>
                                      </p:tavLst>
                                    </p:anim>
                                  </p:childTnLst>
                                </p:cTn>
                              </p:par>
                            </p:childTnLst>
                          </p:cTn>
                        </p:par>
                        <p:par>
                          <p:cTn id="121" fill="hold">
                            <p:stCondLst>
                              <p:cond delay="3000"/>
                            </p:stCondLst>
                            <p:childTnLst>
                              <p:par>
                                <p:cTn id="122" presetID="42" presetClass="entr" presetSubtype="0" fill="hold" nodeType="after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250"/>
                                  </p:stCondLst>
                                  <p:childTnLst>
                                    <p:set>
                                      <p:cBhvr>
                                        <p:cTn id="128" dur="1" fill="hold">
                                          <p:stCondLst>
                                            <p:cond delay="0"/>
                                          </p:stCondLst>
                                        </p:cTn>
                                        <p:tgtEl>
                                          <p:spTgt spid="23"/>
                                        </p:tgtEl>
                                        <p:attrNameLst>
                                          <p:attrName>style.visibility</p:attrName>
                                        </p:attrNameLst>
                                      </p:cBhvr>
                                      <p:to>
                                        <p:strVal val="visible"/>
                                      </p:to>
                                    </p:set>
                                    <p:animEffect transition="in" filter="fade">
                                      <p:cBhvr>
                                        <p:cTn id="129" dur="1000"/>
                                        <p:tgtEl>
                                          <p:spTgt spid="23"/>
                                        </p:tgtEl>
                                      </p:cBhvr>
                                    </p:animEffect>
                                    <p:anim calcmode="lin" valueType="num">
                                      <p:cBhvr>
                                        <p:cTn id="130" dur="1000" fill="hold"/>
                                        <p:tgtEl>
                                          <p:spTgt spid="23"/>
                                        </p:tgtEl>
                                        <p:attrNameLst>
                                          <p:attrName>ppt_x</p:attrName>
                                        </p:attrNameLst>
                                      </p:cBhvr>
                                      <p:tavLst>
                                        <p:tav tm="0">
                                          <p:val>
                                            <p:strVal val="#ppt_x"/>
                                          </p:val>
                                        </p:tav>
                                        <p:tav tm="100000">
                                          <p:val>
                                            <p:strVal val="#ppt_x"/>
                                          </p:val>
                                        </p:tav>
                                      </p:tavLst>
                                    </p:anim>
                                    <p:anim calcmode="lin" valueType="num">
                                      <p:cBhvr>
                                        <p:cTn id="131" dur="1000" fill="hold"/>
                                        <p:tgtEl>
                                          <p:spTgt spid="23"/>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500"/>
                                  </p:stCondLst>
                                  <p:childTnLst>
                                    <p:set>
                                      <p:cBhvr>
                                        <p:cTn id="133" dur="1" fill="hold">
                                          <p:stCondLst>
                                            <p:cond delay="0"/>
                                          </p:stCondLst>
                                        </p:cTn>
                                        <p:tgtEl>
                                          <p:spTgt spid="25"/>
                                        </p:tgtEl>
                                        <p:attrNameLst>
                                          <p:attrName>style.visibility</p:attrName>
                                        </p:attrNameLst>
                                      </p:cBhvr>
                                      <p:to>
                                        <p:strVal val="visible"/>
                                      </p:to>
                                    </p:set>
                                    <p:animEffect transition="in" filter="fade">
                                      <p:cBhvr>
                                        <p:cTn id="134" dur="1000"/>
                                        <p:tgtEl>
                                          <p:spTgt spid="25"/>
                                        </p:tgtEl>
                                      </p:cBhvr>
                                    </p:animEffect>
                                    <p:anim calcmode="lin" valueType="num">
                                      <p:cBhvr>
                                        <p:cTn id="135" dur="1000" fill="hold"/>
                                        <p:tgtEl>
                                          <p:spTgt spid="25"/>
                                        </p:tgtEl>
                                        <p:attrNameLst>
                                          <p:attrName>ppt_x</p:attrName>
                                        </p:attrNameLst>
                                      </p:cBhvr>
                                      <p:tavLst>
                                        <p:tav tm="0">
                                          <p:val>
                                            <p:strVal val="#ppt_x"/>
                                          </p:val>
                                        </p:tav>
                                        <p:tav tm="100000">
                                          <p:val>
                                            <p:strVal val="#ppt_x"/>
                                          </p:val>
                                        </p:tav>
                                      </p:tavLst>
                                    </p:anim>
                                    <p:anim calcmode="lin" valueType="num">
                                      <p:cBhvr>
                                        <p:cTn id="136" dur="1000" fill="hold"/>
                                        <p:tgtEl>
                                          <p:spTgt spid="25"/>
                                        </p:tgtEl>
                                        <p:attrNameLst>
                                          <p:attrName>ppt_y</p:attrName>
                                        </p:attrNameLst>
                                      </p:cBhvr>
                                      <p:tavLst>
                                        <p:tav tm="0">
                                          <p:val>
                                            <p:strVal val="#ppt_y+.1"/>
                                          </p:val>
                                        </p:tav>
                                        <p:tav tm="100000">
                                          <p:val>
                                            <p:strVal val="#ppt_y"/>
                                          </p:val>
                                        </p:tav>
                                      </p:tavLst>
                                    </p:anim>
                                  </p:childTnLst>
                                </p:cTn>
                              </p:par>
                            </p:childTnLst>
                          </p:cTn>
                        </p:par>
                        <p:par>
                          <p:cTn id="137" fill="hold">
                            <p:stCondLst>
                              <p:cond delay="4500"/>
                            </p:stCondLst>
                            <p:childTnLst>
                              <p:par>
                                <p:cTn id="138" presetID="10" presetClass="entr" presetSubtype="0" fill="hold" grpId="0" nodeType="afterEffect">
                                  <p:stCondLst>
                                    <p:cond delay="0"/>
                                  </p:stCondLst>
                                  <p:childTnLst>
                                    <p:set>
                                      <p:cBhvr>
                                        <p:cTn id="139" dur="1" fill="hold">
                                          <p:stCondLst>
                                            <p:cond delay="0"/>
                                          </p:stCondLst>
                                        </p:cTn>
                                        <p:tgtEl>
                                          <p:spTgt spid="18"/>
                                        </p:tgtEl>
                                        <p:attrNameLst>
                                          <p:attrName>style.visibility</p:attrName>
                                        </p:attrNameLst>
                                      </p:cBhvr>
                                      <p:to>
                                        <p:strVal val="visible"/>
                                      </p:to>
                                    </p:set>
                                    <p:animEffect transition="in" filter="fade">
                                      <p:cBhvr>
                                        <p:cTn id="140" dur="500"/>
                                        <p:tgtEl>
                                          <p:spTgt spid="18"/>
                                        </p:tgtEl>
                                      </p:cBhvr>
                                    </p:animEffect>
                                  </p:childTnLst>
                                </p:cTn>
                              </p:par>
                              <p:par>
                                <p:cTn id="141" presetID="10" presetClass="entr" presetSubtype="0" fill="hold" grpId="0" nodeType="withEffect">
                                  <p:stCondLst>
                                    <p:cond delay="50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500"/>
                                        <p:tgtEl>
                                          <p:spTgt spid="19"/>
                                        </p:tgtEl>
                                      </p:cBhvr>
                                    </p:animEffect>
                                  </p:childTnLst>
                                </p:cTn>
                              </p:par>
                              <p:par>
                                <p:cTn id="144" presetID="10" presetClass="entr" presetSubtype="0" fill="hold" grpId="0" nodeType="withEffect">
                                  <p:stCondLst>
                                    <p:cond delay="750"/>
                                  </p:stCondLst>
                                  <p:childTnLst>
                                    <p:set>
                                      <p:cBhvr>
                                        <p:cTn id="145" dur="1" fill="hold">
                                          <p:stCondLst>
                                            <p:cond delay="0"/>
                                          </p:stCondLst>
                                        </p:cTn>
                                        <p:tgtEl>
                                          <p:spTgt spid="22"/>
                                        </p:tgtEl>
                                        <p:attrNameLst>
                                          <p:attrName>style.visibility</p:attrName>
                                        </p:attrNameLst>
                                      </p:cBhvr>
                                      <p:to>
                                        <p:strVal val="visible"/>
                                      </p:to>
                                    </p:set>
                                    <p:animEffect transition="in" filter="fade">
                                      <p:cBhvr>
                                        <p:cTn id="1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uiExpand="1" build="p"/>
      <p:bldP spid="13" grpId="0"/>
      <p:bldP spid="14" grpId="0" uiExpand="1" build="p"/>
      <p:bldP spid="24" grpId="0"/>
      <p:bldP spid="25" grpId="0"/>
      <p:bldP spid="26" grpId="0"/>
      <p:bldP spid="18" grpId="0" animBg="1"/>
      <p:bldP spid="19"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06F7E9-5163-477E-8B9E-D91E3E303464}"/>
              </a:ext>
            </a:extLst>
          </p:cNvPr>
          <p:cNvSpPr/>
          <p:nvPr/>
        </p:nvSpPr>
        <p:spPr>
          <a:xfrm>
            <a:off x="3045523" y="4545294"/>
            <a:ext cx="3052951" cy="369332"/>
          </a:xfrm>
          <a:prstGeom prst="rect">
            <a:avLst/>
          </a:prstGeom>
        </p:spPr>
        <p:txBody>
          <a:bodyPr wrap="none">
            <a:spAutoFit/>
          </a:bodyPr>
          <a:lstStyle/>
          <a:p>
            <a:pPr algn="ctr"/>
            <a:r>
              <a:rPr lang="en-GB" b="1" dirty="0">
                <a:solidFill>
                  <a:schemeClr val="bg1"/>
                </a:solidFill>
              </a:rPr>
              <a:t>Export Templates to Excel</a:t>
            </a:r>
          </a:p>
        </p:txBody>
      </p:sp>
      <p:sp>
        <p:nvSpPr>
          <p:cNvPr id="4" name="TextBox 3"/>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4266191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05" y="1058863"/>
            <a:ext cx="7422922" cy="1268122"/>
          </a:xfrm>
        </p:spPr>
        <p:txBody>
          <a:bodyPr/>
          <a:lstStyle/>
          <a:p>
            <a:r>
              <a:rPr lang="en-US" dirty="0" smtClean="0"/>
              <a:t>Goal</a:t>
            </a:r>
            <a:endParaRPr lang="en-US" dirty="0"/>
          </a:p>
        </p:txBody>
      </p:sp>
      <p:sp>
        <p:nvSpPr>
          <p:cNvPr id="3" name="Text Placeholder 2"/>
          <p:cNvSpPr>
            <a:spLocks noGrp="1"/>
          </p:cNvSpPr>
          <p:nvPr>
            <p:ph type="body" idx="1"/>
          </p:nvPr>
        </p:nvSpPr>
        <p:spPr>
          <a:xfrm>
            <a:off x="684506" y="2326983"/>
            <a:ext cx="7422922" cy="2627265"/>
          </a:xfrm>
        </p:spPr>
        <p:txBody>
          <a:bodyPr>
            <a:normAutofit/>
          </a:bodyPr>
          <a:lstStyle/>
          <a:p>
            <a:r>
              <a:rPr lang="en-GB" sz="3200" dirty="0" smtClean="0"/>
              <a:t>Provide platform tools to assist our partners in reducing the time and effort required to implement Niagara driven systems</a:t>
            </a:r>
            <a:endParaRPr lang="en-GB" sz="3200" dirty="0"/>
          </a:p>
        </p:txBody>
      </p:sp>
    </p:spTree>
    <p:extLst>
      <p:ext uri="{BB962C8B-B14F-4D97-AF65-F5344CB8AC3E}">
        <p14:creationId xmlns:p14="http://schemas.microsoft.com/office/powerpoint/2010/main" val="41253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FA8A9F-7AF9-44C7-A655-DA7C92FC7BE8}"/>
              </a:ext>
            </a:extLst>
          </p:cNvPr>
          <p:cNvSpPr txBox="1"/>
          <p:nvPr/>
        </p:nvSpPr>
        <p:spPr>
          <a:xfrm>
            <a:off x="2858568" y="4631821"/>
            <a:ext cx="3426864" cy="369332"/>
          </a:xfrm>
          <a:prstGeom prst="rect">
            <a:avLst/>
          </a:prstGeom>
          <a:noFill/>
        </p:spPr>
        <p:txBody>
          <a:bodyPr wrap="square" rtlCol="0">
            <a:spAutoFit/>
          </a:bodyPr>
          <a:lstStyle/>
          <a:p>
            <a:r>
              <a:rPr lang="en-GB" b="1" dirty="0">
                <a:solidFill>
                  <a:schemeClr val="bg1"/>
                </a:solidFill>
              </a:rPr>
              <a:t>Configuration Spreadsheet</a:t>
            </a:r>
          </a:p>
        </p:txBody>
      </p:sp>
      <p:sp>
        <p:nvSpPr>
          <p:cNvPr id="5" name="TextBox 4"/>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897915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E45CD4-3A98-4183-93BF-E3CEA2B6F4F4}"/>
              </a:ext>
            </a:extLst>
          </p:cNvPr>
          <p:cNvSpPr txBox="1"/>
          <p:nvPr/>
        </p:nvSpPr>
        <p:spPr>
          <a:xfrm>
            <a:off x="2858568" y="4631821"/>
            <a:ext cx="3426864" cy="369332"/>
          </a:xfrm>
          <a:prstGeom prst="rect">
            <a:avLst/>
          </a:prstGeom>
          <a:noFill/>
        </p:spPr>
        <p:txBody>
          <a:bodyPr wrap="square" rtlCol="0">
            <a:spAutoFit/>
          </a:bodyPr>
          <a:lstStyle/>
          <a:p>
            <a:pPr algn="ctr"/>
            <a:r>
              <a:rPr lang="en-GB" b="1" dirty="0">
                <a:solidFill>
                  <a:schemeClr val="bg1"/>
                </a:solidFill>
              </a:rPr>
              <a:t>Bulk Deployment</a:t>
            </a:r>
          </a:p>
        </p:txBody>
      </p:sp>
      <p:sp>
        <p:nvSpPr>
          <p:cNvPr id="5" name="TextBox 4"/>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274809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1198750"/>
            <a:ext cx="8229599" cy="2962275"/>
          </a:xfrm>
        </p:spPr>
        <p:txBody>
          <a:bodyPr>
            <a:normAutofit/>
          </a:bodyPr>
          <a:lstStyle/>
          <a:p>
            <a:pPr marL="0" indent="0">
              <a:buNone/>
            </a:pPr>
            <a:endParaRPr lang="en-US" dirty="0"/>
          </a:p>
          <a:p>
            <a:pPr lvl="1"/>
            <a:endParaRPr lang="en-US" dirty="0"/>
          </a:p>
          <a:p>
            <a:endParaRPr lang="en-US" dirty="0"/>
          </a:p>
        </p:txBody>
      </p:sp>
      <p:sp>
        <p:nvSpPr>
          <p:cNvPr id="8" name="TextBox 7">
            <a:extLst>
              <a:ext uri="{FF2B5EF4-FFF2-40B4-BE49-F238E27FC236}">
                <a16:creationId xmlns:a16="http://schemas.microsoft.com/office/drawing/2014/main" id="{2B0F7A37-8C59-4E29-B04F-1465B3E92FDF}"/>
              </a:ext>
            </a:extLst>
          </p:cNvPr>
          <p:cNvSpPr txBox="1"/>
          <p:nvPr/>
        </p:nvSpPr>
        <p:spPr>
          <a:xfrm>
            <a:off x="0" y="4631821"/>
            <a:ext cx="9144000" cy="369332"/>
          </a:xfrm>
          <a:prstGeom prst="rect">
            <a:avLst/>
          </a:prstGeom>
          <a:noFill/>
        </p:spPr>
        <p:txBody>
          <a:bodyPr wrap="square" rtlCol="0">
            <a:spAutoFit/>
          </a:bodyPr>
          <a:lstStyle/>
          <a:p>
            <a:pPr algn="ctr"/>
            <a:r>
              <a:rPr lang="en-GB" b="1" dirty="0">
                <a:solidFill>
                  <a:schemeClr val="bg1"/>
                </a:solidFill>
              </a:rPr>
              <a:t>On the </a:t>
            </a:r>
            <a:r>
              <a:rPr lang="en-GB" b="1" dirty="0" smtClean="0">
                <a:solidFill>
                  <a:schemeClr val="bg1"/>
                </a:solidFill>
              </a:rPr>
              <a:t>Supervisor: Discover the new Hotel</a:t>
            </a:r>
            <a:endParaRPr lang="en-GB" b="1" dirty="0">
              <a:solidFill>
                <a:schemeClr val="bg1"/>
              </a:solidFill>
            </a:endParaRPr>
          </a:p>
        </p:txBody>
      </p:sp>
      <p:sp>
        <p:nvSpPr>
          <p:cNvPr id="6" name="TextBox 5"/>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1368020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1198750"/>
            <a:ext cx="8229599" cy="2962275"/>
          </a:xfrm>
        </p:spPr>
        <p:txBody>
          <a:bodyPr>
            <a:normAutofit/>
          </a:bodyPr>
          <a:lstStyle/>
          <a:p>
            <a:pPr marL="0" indent="0">
              <a:buNone/>
            </a:pPr>
            <a:endParaRPr lang="en-US" dirty="0"/>
          </a:p>
          <a:p>
            <a:pPr lvl="1"/>
            <a:endParaRPr lang="en-US" dirty="0"/>
          </a:p>
          <a:p>
            <a:endParaRPr lang="en-US" dirty="0"/>
          </a:p>
        </p:txBody>
      </p:sp>
      <p:sp>
        <p:nvSpPr>
          <p:cNvPr id="8" name="TextBox 7">
            <a:extLst>
              <a:ext uri="{FF2B5EF4-FFF2-40B4-BE49-F238E27FC236}">
                <a16:creationId xmlns:a16="http://schemas.microsoft.com/office/drawing/2014/main" id="{2B0F7A37-8C59-4E29-B04F-1465B3E92FDF}"/>
              </a:ext>
            </a:extLst>
          </p:cNvPr>
          <p:cNvSpPr txBox="1"/>
          <p:nvPr/>
        </p:nvSpPr>
        <p:spPr>
          <a:xfrm>
            <a:off x="184751" y="4631821"/>
            <a:ext cx="8774500" cy="369332"/>
          </a:xfrm>
          <a:prstGeom prst="rect">
            <a:avLst/>
          </a:prstGeom>
          <a:noFill/>
        </p:spPr>
        <p:txBody>
          <a:bodyPr wrap="square" rtlCol="0">
            <a:spAutoFit/>
          </a:bodyPr>
          <a:lstStyle/>
          <a:p>
            <a:pPr algn="ctr"/>
            <a:r>
              <a:rPr lang="en-GB" b="1" dirty="0">
                <a:solidFill>
                  <a:schemeClr val="bg1"/>
                </a:solidFill>
              </a:rPr>
              <a:t>On the </a:t>
            </a:r>
            <a:r>
              <a:rPr lang="en-GB" b="1" dirty="0" smtClean="0">
                <a:solidFill>
                  <a:schemeClr val="bg1"/>
                </a:solidFill>
              </a:rPr>
              <a:t>Supervisor: Import Virtual </a:t>
            </a:r>
            <a:r>
              <a:rPr lang="en-GB" b="1" dirty="0" err="1" smtClean="0">
                <a:solidFill>
                  <a:schemeClr val="bg1"/>
                </a:solidFill>
              </a:rPr>
              <a:t>Px</a:t>
            </a:r>
            <a:r>
              <a:rPr lang="en-GB" b="1" dirty="0" smtClean="0">
                <a:solidFill>
                  <a:schemeClr val="bg1"/>
                </a:solidFill>
              </a:rPr>
              <a:t> Files on Demand</a:t>
            </a:r>
            <a:endParaRPr lang="en-GB" b="1" dirty="0">
              <a:solidFill>
                <a:schemeClr val="bg1"/>
              </a:solidFill>
            </a:endParaRPr>
          </a:p>
        </p:txBody>
      </p:sp>
      <p:sp>
        <p:nvSpPr>
          <p:cNvPr id="5" name="TextBox 4"/>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4151241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1198750"/>
            <a:ext cx="8229599" cy="2962275"/>
          </a:xfrm>
        </p:spPr>
        <p:txBody>
          <a:bodyPr>
            <a:normAutofit/>
          </a:bodyPr>
          <a:lstStyle/>
          <a:p>
            <a:pPr marL="0" indent="0">
              <a:buNone/>
            </a:pPr>
            <a:endParaRPr lang="en-US" dirty="0"/>
          </a:p>
          <a:p>
            <a:pPr lvl="1"/>
            <a:endParaRPr lang="en-US" dirty="0"/>
          </a:p>
          <a:p>
            <a:endParaRPr lang="en-US" dirty="0"/>
          </a:p>
        </p:txBody>
      </p:sp>
      <p:sp>
        <p:nvSpPr>
          <p:cNvPr id="6" name="TextBox 5">
            <a:extLst>
              <a:ext uri="{FF2B5EF4-FFF2-40B4-BE49-F238E27FC236}">
                <a16:creationId xmlns:a16="http://schemas.microsoft.com/office/drawing/2014/main" id="{2B0F7A37-8C59-4E29-B04F-1465B3E92FDF}"/>
              </a:ext>
            </a:extLst>
          </p:cNvPr>
          <p:cNvSpPr txBox="1"/>
          <p:nvPr/>
        </p:nvSpPr>
        <p:spPr>
          <a:xfrm>
            <a:off x="184751" y="4631821"/>
            <a:ext cx="8774500" cy="369332"/>
          </a:xfrm>
          <a:prstGeom prst="rect">
            <a:avLst/>
          </a:prstGeom>
          <a:noFill/>
        </p:spPr>
        <p:txBody>
          <a:bodyPr wrap="square" rtlCol="0">
            <a:spAutoFit/>
          </a:bodyPr>
          <a:lstStyle/>
          <a:p>
            <a:pPr algn="ctr"/>
            <a:r>
              <a:rPr lang="en-GB" b="1" dirty="0">
                <a:solidFill>
                  <a:schemeClr val="bg1"/>
                </a:solidFill>
              </a:rPr>
              <a:t>On the </a:t>
            </a:r>
            <a:r>
              <a:rPr lang="en-GB" b="1" dirty="0" smtClean="0">
                <a:solidFill>
                  <a:schemeClr val="bg1"/>
                </a:solidFill>
              </a:rPr>
              <a:t>Supervisor: Hierarchy Scope</a:t>
            </a:r>
            <a:endParaRPr lang="en-GB" b="1" dirty="0">
              <a:solidFill>
                <a:schemeClr val="bg1"/>
              </a:solidFill>
            </a:endParaRPr>
          </a:p>
        </p:txBody>
      </p:sp>
      <p:sp>
        <p:nvSpPr>
          <p:cNvPr id="7" name="TextBox 6"/>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1053768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57200" y="1198750"/>
            <a:ext cx="8229599" cy="2962275"/>
          </a:xfrm>
        </p:spPr>
        <p:txBody>
          <a:bodyPr>
            <a:normAutofit/>
          </a:bodyPr>
          <a:lstStyle/>
          <a:p>
            <a:pPr marL="0" indent="0">
              <a:buNone/>
            </a:pPr>
            <a:endParaRPr lang="en-US" dirty="0"/>
          </a:p>
          <a:p>
            <a:pPr lvl="1"/>
            <a:endParaRPr lang="en-US" dirty="0"/>
          </a:p>
          <a:p>
            <a:endParaRPr lang="en-US" dirty="0"/>
          </a:p>
        </p:txBody>
      </p:sp>
      <p:sp>
        <p:nvSpPr>
          <p:cNvPr id="6" name="TextBox 5">
            <a:extLst>
              <a:ext uri="{FF2B5EF4-FFF2-40B4-BE49-F238E27FC236}">
                <a16:creationId xmlns:a16="http://schemas.microsoft.com/office/drawing/2014/main" id="{2B0F7A37-8C59-4E29-B04F-1465B3E92FDF}"/>
              </a:ext>
            </a:extLst>
          </p:cNvPr>
          <p:cNvSpPr txBox="1"/>
          <p:nvPr/>
        </p:nvSpPr>
        <p:spPr>
          <a:xfrm>
            <a:off x="184751" y="4631821"/>
            <a:ext cx="8774500" cy="369332"/>
          </a:xfrm>
          <a:prstGeom prst="rect">
            <a:avLst/>
          </a:prstGeom>
          <a:noFill/>
        </p:spPr>
        <p:txBody>
          <a:bodyPr wrap="square" rtlCol="0">
            <a:spAutoFit/>
          </a:bodyPr>
          <a:lstStyle/>
          <a:p>
            <a:pPr algn="ctr"/>
            <a:r>
              <a:rPr lang="en-GB" b="1" dirty="0">
                <a:solidFill>
                  <a:schemeClr val="bg1"/>
                </a:solidFill>
              </a:rPr>
              <a:t>On the </a:t>
            </a:r>
            <a:r>
              <a:rPr lang="en-GB" b="1" dirty="0" smtClean="0">
                <a:solidFill>
                  <a:schemeClr val="bg1"/>
                </a:solidFill>
              </a:rPr>
              <a:t>Supervisor: Find a New Hotel in the System Database</a:t>
            </a:r>
            <a:endParaRPr lang="en-GB" b="1" dirty="0">
              <a:solidFill>
                <a:schemeClr val="bg1"/>
              </a:solidFill>
            </a:endParaRPr>
          </a:p>
        </p:txBody>
      </p:sp>
      <p:sp>
        <p:nvSpPr>
          <p:cNvPr id="7" name="TextBox 6"/>
          <p:cNvSpPr txBox="1"/>
          <p:nvPr/>
        </p:nvSpPr>
        <p:spPr>
          <a:xfrm>
            <a:off x="2797791" y="1501254"/>
            <a:ext cx="3193576" cy="369332"/>
          </a:xfrm>
          <a:prstGeom prst="rect">
            <a:avLst/>
          </a:prstGeom>
          <a:noFill/>
        </p:spPr>
        <p:txBody>
          <a:bodyPr wrap="square" rtlCol="0">
            <a:spAutoFit/>
          </a:bodyPr>
          <a:lstStyle/>
          <a:p>
            <a:pPr algn="ctr"/>
            <a:r>
              <a:rPr lang="en-GB" dirty="0" smtClean="0"/>
              <a:t>Demonstration video</a:t>
            </a:r>
            <a:endParaRPr lang="en-GB" dirty="0"/>
          </a:p>
        </p:txBody>
      </p:sp>
    </p:spTree>
    <p:extLst>
      <p:ext uri="{BB962C8B-B14F-4D97-AF65-F5344CB8AC3E}">
        <p14:creationId xmlns:p14="http://schemas.microsoft.com/office/powerpoint/2010/main" val="3276907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4">
            <a:extLst>
              <a:ext uri="{FF2B5EF4-FFF2-40B4-BE49-F238E27FC236}">
                <a16:creationId xmlns:a16="http://schemas.microsoft.com/office/drawing/2014/main" id="{34E498D6-C78A-497D-AFAB-E964F7BA396D}"/>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204737" y="1264061"/>
            <a:ext cx="662610" cy="959232"/>
          </a:xfrm>
          <a:prstGeom prst="rect">
            <a:avLst/>
          </a:prstGeom>
          <a:noFill/>
          <a:ln w="9525">
            <a:noFill/>
            <a:miter lim="800000"/>
            <a:headEnd/>
            <a:tailEnd/>
          </a:ln>
        </p:spPr>
      </p:pic>
      <p:sp>
        <p:nvSpPr>
          <p:cNvPr id="2" name="Title 1"/>
          <p:cNvSpPr>
            <a:spLocks noGrp="1"/>
          </p:cNvSpPr>
          <p:nvPr>
            <p:ph type="title"/>
          </p:nvPr>
        </p:nvSpPr>
        <p:spPr>
          <a:xfrm>
            <a:off x="468312" y="205979"/>
            <a:ext cx="8218487" cy="857250"/>
          </a:xfrm>
        </p:spPr>
        <p:txBody>
          <a:bodyPr>
            <a:normAutofit/>
          </a:bodyPr>
          <a:lstStyle/>
          <a:p>
            <a:r>
              <a:rPr lang="en-US" dirty="0"/>
              <a:t>System Database – What is it?</a:t>
            </a:r>
          </a:p>
        </p:txBody>
      </p:sp>
      <p:pic>
        <p:nvPicPr>
          <p:cNvPr id="4" name="Graphic 3" descr="Database">
            <a:extLst>
              <a:ext uri="{FF2B5EF4-FFF2-40B4-BE49-F238E27FC236}">
                <a16:creationId xmlns:a16="http://schemas.microsoft.com/office/drawing/2014/main" id="{D7B72154-A7D0-4E1B-A193-B12B9DFC4D7E}"/>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4871771" y="807293"/>
            <a:ext cx="1555750" cy="1555750"/>
          </a:xfrm>
          <a:prstGeom prst="rect">
            <a:avLst/>
          </a:prstGeom>
        </p:spPr>
      </p:pic>
      <p:sp>
        <p:nvSpPr>
          <p:cNvPr id="7" name="Rectangle: Rounded Corners 6">
            <a:extLst>
              <a:ext uri="{FF2B5EF4-FFF2-40B4-BE49-F238E27FC236}">
                <a16:creationId xmlns:a16="http://schemas.microsoft.com/office/drawing/2014/main" id="{3120AD95-7BD4-4AA0-A953-7D6CEC0C2EE2}"/>
              </a:ext>
            </a:extLst>
          </p:cNvPr>
          <p:cNvSpPr/>
          <p:nvPr/>
        </p:nvSpPr>
        <p:spPr>
          <a:xfrm>
            <a:off x="2991521" y="1058863"/>
            <a:ext cx="1837654"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6E211F4-6670-43CF-9531-64E22A816D1A}"/>
              </a:ext>
            </a:extLst>
          </p:cNvPr>
          <p:cNvGrpSpPr/>
          <p:nvPr/>
        </p:nvGrpSpPr>
        <p:grpSpPr>
          <a:xfrm>
            <a:off x="3065640" y="1131626"/>
            <a:ext cx="277582" cy="453542"/>
            <a:chOff x="4094313" y="1119008"/>
            <a:chExt cx="277582" cy="453542"/>
          </a:xfrm>
        </p:grpSpPr>
        <p:sp>
          <p:nvSpPr>
            <p:cNvPr id="10" name="Oval 9">
              <a:extLst>
                <a:ext uri="{FF2B5EF4-FFF2-40B4-BE49-F238E27FC236}">
                  <a16:creationId xmlns:a16="http://schemas.microsoft.com/office/drawing/2014/main" id="{60608B9B-7109-4ABB-958F-4418C544257A}"/>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CB9CCF-5F75-4F07-8F7F-25CD75C765FF}"/>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9B9DCFD-9C9A-4515-8A63-11BE4CA14B3E}"/>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4857332-69E1-4DBC-8B6E-FC499A8225FF}"/>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8457848-7B4C-4826-805E-C0DC13BB56C4}"/>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B6E46424-906B-481C-A284-F2C641CB5C8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FF0D164-A8A5-4BFF-82E3-BEF710F69B4A}"/>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5B90644A-64D0-4722-BEAF-1C5E069395DA}"/>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411827BA-F056-4420-9DCB-09AAB12CC09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9" name="Text Box 86">
            <a:extLst>
              <a:ext uri="{FF2B5EF4-FFF2-40B4-BE49-F238E27FC236}">
                <a16:creationId xmlns:a16="http://schemas.microsoft.com/office/drawing/2014/main" id="{2C6BF13B-7B1C-4935-B560-87166BA32C6F}"/>
              </a:ext>
            </a:extLst>
          </p:cNvPr>
          <p:cNvSpPr txBox="1">
            <a:spLocks noChangeArrowheads="1"/>
          </p:cNvSpPr>
          <p:nvPr/>
        </p:nvSpPr>
        <p:spPr bwMode="auto">
          <a:xfrm>
            <a:off x="3318323" y="1059047"/>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cxnSp>
        <p:nvCxnSpPr>
          <p:cNvPr id="20" name="Connector: Elbow 19">
            <a:extLst>
              <a:ext uri="{FF2B5EF4-FFF2-40B4-BE49-F238E27FC236}">
                <a16:creationId xmlns:a16="http://schemas.microsoft.com/office/drawing/2014/main" id="{AE365204-71CD-4635-8096-CFDF74038189}"/>
              </a:ext>
            </a:extLst>
          </p:cNvPr>
          <p:cNvCxnSpPr>
            <a:cxnSpLocks/>
            <a:stCxn id="31" idx="0"/>
            <a:endCxn id="8" idx="2"/>
          </p:cNvCxnSpPr>
          <p:nvPr/>
        </p:nvCxnSpPr>
        <p:spPr>
          <a:xfrm rot="5400000" flipH="1" flipV="1">
            <a:off x="1968917" y="2474525"/>
            <a:ext cx="818357" cy="31589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C4D73542-A978-4A6C-A6E6-1A71F13888A5}"/>
              </a:ext>
            </a:extLst>
          </p:cNvPr>
          <p:cNvCxnSpPr>
            <a:cxnSpLocks/>
            <a:stCxn id="39" idx="0"/>
            <a:endCxn id="8" idx="2"/>
          </p:cNvCxnSpPr>
          <p:nvPr/>
        </p:nvCxnSpPr>
        <p:spPr>
          <a:xfrm rot="16200000" flipV="1">
            <a:off x="2596773" y="2162563"/>
            <a:ext cx="818357" cy="93981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25C356C4-252A-42BA-8877-E8D781251AF2}"/>
              </a:ext>
            </a:extLst>
          </p:cNvPr>
          <p:cNvCxnSpPr>
            <a:cxnSpLocks/>
            <a:stCxn id="42" idx="0"/>
            <a:endCxn id="8" idx="2"/>
          </p:cNvCxnSpPr>
          <p:nvPr/>
        </p:nvCxnSpPr>
        <p:spPr>
          <a:xfrm rot="16200000" flipV="1">
            <a:off x="3183003" y="1576333"/>
            <a:ext cx="818357" cy="211227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446C755C-D36B-4739-8ED4-5627C8193D6F}"/>
              </a:ext>
            </a:extLst>
          </p:cNvPr>
          <p:cNvCxnSpPr>
            <a:cxnSpLocks/>
            <a:stCxn id="46" idx="0"/>
            <a:endCxn id="8" idx="2"/>
          </p:cNvCxnSpPr>
          <p:nvPr/>
        </p:nvCxnSpPr>
        <p:spPr>
          <a:xfrm rot="16200000" flipV="1">
            <a:off x="3773885" y="985451"/>
            <a:ext cx="818357" cy="329404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2524D1C2-83A9-4A37-B74C-7E8C38C46EA0}"/>
              </a:ext>
            </a:extLst>
          </p:cNvPr>
          <p:cNvPicPr>
            <a:picLocks noChangeAspect="1"/>
          </p:cNvPicPr>
          <p:nvPr/>
        </p:nvPicPr>
        <p:blipFill rotWithShape="1">
          <a:blip r:embed="rId7"/>
          <a:srcRect l="6396" t="6482" r="8016" b="8332"/>
          <a:stretch/>
        </p:blipFill>
        <p:spPr>
          <a:xfrm>
            <a:off x="1668492" y="3041650"/>
            <a:ext cx="1103312" cy="730250"/>
          </a:xfrm>
          <a:prstGeom prst="rect">
            <a:avLst/>
          </a:prstGeom>
        </p:spPr>
      </p:pic>
      <p:pic>
        <p:nvPicPr>
          <p:cNvPr id="39" name="Picture 38">
            <a:extLst>
              <a:ext uri="{FF2B5EF4-FFF2-40B4-BE49-F238E27FC236}">
                <a16:creationId xmlns:a16="http://schemas.microsoft.com/office/drawing/2014/main" id="{1BD3DEF8-66B8-41A6-818A-AC444ACBC030}"/>
              </a:ext>
            </a:extLst>
          </p:cNvPr>
          <p:cNvPicPr>
            <a:picLocks noChangeAspect="1"/>
          </p:cNvPicPr>
          <p:nvPr/>
        </p:nvPicPr>
        <p:blipFill rotWithShape="1">
          <a:blip r:embed="rId7"/>
          <a:srcRect l="6396" t="6482" r="8016" b="8332"/>
          <a:stretch/>
        </p:blipFill>
        <p:spPr>
          <a:xfrm>
            <a:off x="2924204" y="3041650"/>
            <a:ext cx="1103312" cy="730250"/>
          </a:xfrm>
          <a:prstGeom prst="rect">
            <a:avLst/>
          </a:prstGeom>
        </p:spPr>
      </p:pic>
      <p:pic>
        <p:nvPicPr>
          <p:cNvPr id="42" name="Picture 41">
            <a:extLst>
              <a:ext uri="{FF2B5EF4-FFF2-40B4-BE49-F238E27FC236}">
                <a16:creationId xmlns:a16="http://schemas.microsoft.com/office/drawing/2014/main" id="{60AE40FE-8FCA-4CC2-A391-253901F6C5F3}"/>
              </a:ext>
            </a:extLst>
          </p:cNvPr>
          <p:cNvPicPr>
            <a:picLocks noChangeAspect="1"/>
          </p:cNvPicPr>
          <p:nvPr/>
        </p:nvPicPr>
        <p:blipFill rotWithShape="1">
          <a:blip r:embed="rId7"/>
          <a:srcRect l="6396" t="6482" r="8016" b="8332"/>
          <a:stretch/>
        </p:blipFill>
        <p:spPr>
          <a:xfrm>
            <a:off x="4096664" y="3041650"/>
            <a:ext cx="1103312" cy="730250"/>
          </a:xfrm>
          <a:prstGeom prst="rect">
            <a:avLst/>
          </a:prstGeom>
        </p:spPr>
      </p:pic>
      <p:pic>
        <p:nvPicPr>
          <p:cNvPr id="46" name="Picture 45">
            <a:extLst>
              <a:ext uri="{FF2B5EF4-FFF2-40B4-BE49-F238E27FC236}">
                <a16:creationId xmlns:a16="http://schemas.microsoft.com/office/drawing/2014/main" id="{73E5CF42-7504-4B20-ADC0-CA97DD601C64}"/>
              </a:ext>
            </a:extLst>
          </p:cNvPr>
          <p:cNvPicPr>
            <a:picLocks noChangeAspect="1"/>
          </p:cNvPicPr>
          <p:nvPr/>
        </p:nvPicPr>
        <p:blipFill rotWithShape="1">
          <a:blip r:embed="rId7"/>
          <a:srcRect l="6396" t="6482" r="8016" b="8332"/>
          <a:stretch/>
        </p:blipFill>
        <p:spPr>
          <a:xfrm>
            <a:off x="5278428" y="3041650"/>
            <a:ext cx="1103312" cy="730250"/>
          </a:xfrm>
          <a:prstGeom prst="rect">
            <a:avLst/>
          </a:prstGeom>
        </p:spPr>
      </p:pic>
      <p:sp>
        <p:nvSpPr>
          <p:cNvPr id="1043" name="Freeform: Shape 1042">
            <a:extLst>
              <a:ext uri="{FF2B5EF4-FFF2-40B4-BE49-F238E27FC236}">
                <a16:creationId xmlns:a16="http://schemas.microsoft.com/office/drawing/2014/main" id="{2EA6E85B-573B-4BC2-881D-C0DDDF453A92}"/>
              </a:ext>
            </a:extLst>
          </p:cNvPr>
          <p:cNvSpPr/>
          <p:nvPr/>
        </p:nvSpPr>
        <p:spPr>
          <a:xfrm>
            <a:off x="5187782" y="954896"/>
            <a:ext cx="923727" cy="275497"/>
          </a:xfrm>
          <a:custGeom>
            <a:avLst/>
            <a:gdLst>
              <a:gd name="connsiteX0" fmla="*/ 919675 w 923726"/>
              <a:gd name="connsiteY0" fmla="*/ 141800 h 275497"/>
              <a:gd name="connsiteX1" fmla="*/ 465915 w 923726"/>
              <a:gd name="connsiteY1" fmla="*/ 271446 h 275497"/>
              <a:gd name="connsiteX2" fmla="*/ 12154 w 923726"/>
              <a:gd name="connsiteY2" fmla="*/ 141800 h 275497"/>
              <a:gd name="connsiteX3" fmla="*/ 465915 w 923726"/>
              <a:gd name="connsiteY3" fmla="*/ 12154 h 275497"/>
              <a:gd name="connsiteX4" fmla="*/ 919675 w 923726"/>
              <a:gd name="connsiteY4" fmla="*/ 141800 h 275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6" h="275497">
                <a:moveTo>
                  <a:pt x="919675" y="141800"/>
                </a:moveTo>
                <a:cubicBezTo>
                  <a:pt x="919675" y="213402"/>
                  <a:pt x="716520" y="271446"/>
                  <a:pt x="465915" y="271446"/>
                </a:cubicBezTo>
                <a:cubicBezTo>
                  <a:pt x="215310" y="271446"/>
                  <a:pt x="12154" y="213402"/>
                  <a:pt x="12154" y="141800"/>
                </a:cubicBezTo>
                <a:cubicBezTo>
                  <a:pt x="12154" y="70199"/>
                  <a:pt x="215310" y="12154"/>
                  <a:pt x="465915" y="12154"/>
                </a:cubicBezTo>
                <a:cubicBezTo>
                  <a:pt x="716520" y="12154"/>
                  <a:pt x="919675" y="70199"/>
                  <a:pt x="919675" y="141800"/>
                </a:cubicBezTo>
                <a:close/>
              </a:path>
            </a:pathLst>
          </a:custGeom>
          <a:solidFill>
            <a:schemeClr val="accent1"/>
          </a:solidFill>
          <a:ln w="9525"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78FAF2C0-A1C0-40D7-A8F6-13BB169842A6}"/>
              </a:ext>
            </a:extLst>
          </p:cNvPr>
          <p:cNvSpPr/>
          <p:nvPr/>
        </p:nvSpPr>
        <p:spPr>
          <a:xfrm>
            <a:off x="5187782" y="1149365"/>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54808B8D-3A7F-47F6-9F3A-D2406F9DFB3A}"/>
              </a:ext>
            </a:extLst>
          </p:cNvPr>
          <p:cNvSpPr/>
          <p:nvPr/>
        </p:nvSpPr>
        <p:spPr>
          <a:xfrm>
            <a:off x="5187781" y="1483477"/>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6B9C6C31-C254-478F-850E-53AA451960E9}"/>
              </a:ext>
            </a:extLst>
          </p:cNvPr>
          <p:cNvSpPr/>
          <p:nvPr/>
        </p:nvSpPr>
        <p:spPr>
          <a:xfrm>
            <a:off x="5187782" y="1803976"/>
            <a:ext cx="923727" cy="405143"/>
          </a:xfrm>
          <a:custGeom>
            <a:avLst/>
            <a:gdLst>
              <a:gd name="connsiteX0" fmla="*/ 790029 w 923726"/>
              <a:gd name="connsiteY0" fmla="*/ 271446 h 405143"/>
              <a:gd name="connsiteX1" fmla="*/ 757618 w 923726"/>
              <a:gd name="connsiteY1" fmla="*/ 239035 h 405143"/>
              <a:gd name="connsiteX2" fmla="*/ 790029 w 923726"/>
              <a:gd name="connsiteY2" fmla="*/ 206623 h 405143"/>
              <a:gd name="connsiteX3" fmla="*/ 822441 w 923726"/>
              <a:gd name="connsiteY3" fmla="*/ 239035 h 405143"/>
              <a:gd name="connsiteX4" fmla="*/ 790029 w 923726"/>
              <a:gd name="connsiteY4" fmla="*/ 271446 h 405143"/>
              <a:gd name="connsiteX5" fmla="*/ 465915 w 923726"/>
              <a:gd name="connsiteY5" fmla="*/ 141800 h 405143"/>
              <a:gd name="connsiteX6" fmla="*/ 12154 w 923726"/>
              <a:gd name="connsiteY6" fmla="*/ 12154 h 405143"/>
              <a:gd name="connsiteX7" fmla="*/ 12154 w 923726"/>
              <a:gd name="connsiteY7" fmla="*/ 271446 h 405143"/>
              <a:gd name="connsiteX8" fmla="*/ 465915 w 923726"/>
              <a:gd name="connsiteY8" fmla="*/ 401092 h 405143"/>
              <a:gd name="connsiteX9" fmla="*/ 919675 w 923726"/>
              <a:gd name="connsiteY9" fmla="*/ 271446 h 405143"/>
              <a:gd name="connsiteX10" fmla="*/ 919675 w 923726"/>
              <a:gd name="connsiteY10" fmla="*/ 12154 h 405143"/>
              <a:gd name="connsiteX11" fmla="*/ 465915 w 923726"/>
              <a:gd name="connsiteY11" fmla="*/ 141800 h 40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726" h="405143">
                <a:moveTo>
                  <a:pt x="790029" y="271446"/>
                </a:moveTo>
                <a:cubicBezTo>
                  <a:pt x="770583" y="271446"/>
                  <a:pt x="757618" y="258481"/>
                  <a:pt x="757618" y="239035"/>
                </a:cubicBezTo>
                <a:cubicBezTo>
                  <a:pt x="757618" y="219588"/>
                  <a:pt x="770583" y="206623"/>
                  <a:pt x="790029" y="206623"/>
                </a:cubicBezTo>
                <a:cubicBezTo>
                  <a:pt x="809476" y="206623"/>
                  <a:pt x="822441" y="219588"/>
                  <a:pt x="822441" y="239035"/>
                </a:cubicBezTo>
                <a:cubicBezTo>
                  <a:pt x="822441" y="258481"/>
                  <a:pt x="809476" y="271446"/>
                  <a:pt x="790029" y="271446"/>
                </a:cubicBezTo>
                <a:close/>
                <a:moveTo>
                  <a:pt x="465915" y="141800"/>
                </a:moveTo>
                <a:cubicBezTo>
                  <a:pt x="216346" y="141800"/>
                  <a:pt x="12154" y="83460"/>
                  <a:pt x="12154" y="12154"/>
                </a:cubicBezTo>
                <a:lnTo>
                  <a:pt x="12154" y="271446"/>
                </a:lnTo>
                <a:cubicBezTo>
                  <a:pt x="12154" y="342751"/>
                  <a:pt x="216346" y="401092"/>
                  <a:pt x="465915" y="401092"/>
                </a:cubicBezTo>
                <a:cubicBezTo>
                  <a:pt x="715483" y="401092"/>
                  <a:pt x="919675" y="342751"/>
                  <a:pt x="919675" y="271446"/>
                </a:cubicBezTo>
                <a:lnTo>
                  <a:pt x="919675" y="12154"/>
                </a:lnTo>
                <a:cubicBezTo>
                  <a:pt x="919675" y="83460"/>
                  <a:pt x="715483" y="141800"/>
                  <a:pt x="465915" y="141800"/>
                </a:cubicBezTo>
                <a:close/>
              </a:path>
            </a:pathLst>
          </a:custGeom>
          <a:solidFill>
            <a:schemeClr val="accent1"/>
          </a:solidFill>
          <a:ln w="9525" cap="flat">
            <a:noFill/>
            <a:prstDash val="solid"/>
            <a:miter/>
          </a:ln>
        </p:spPr>
        <p:txBody>
          <a:bodyPr rtlCol="0" anchor="ctr"/>
          <a:lstStyle/>
          <a:p>
            <a:endParaRPr lang="en-GB"/>
          </a:p>
        </p:txBody>
      </p:sp>
      <p:pic>
        <p:nvPicPr>
          <p:cNvPr id="41"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6539094" y="845793"/>
            <a:ext cx="731564" cy="731564"/>
          </a:xfrm>
          <a:prstGeom prst="rect">
            <a:avLst/>
          </a:prstGeom>
        </p:spPr>
      </p:pic>
      <p:pic>
        <p:nvPicPr>
          <p:cNvPr id="45"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008886" y="1366806"/>
            <a:ext cx="731564" cy="731564"/>
          </a:xfrm>
          <a:prstGeom prst="rect">
            <a:avLst/>
          </a:prstGeom>
        </p:spPr>
      </p:pic>
      <p:pic>
        <p:nvPicPr>
          <p:cNvPr id="47"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8">
            <a:extLst>
              <a:ext uri="{96DAC541-7B7A-43D3-8B79-37D633B846F1}">
                <asvg:svgBlip xmlns="" xmlns:asvg="http://schemas.microsoft.com/office/drawing/2016/SVG/main" r:embed="rId14"/>
              </a:ext>
            </a:extLst>
          </a:blip>
          <a:stretch>
            <a:fillRect/>
          </a:stretch>
        </p:blipFill>
        <p:spPr>
          <a:xfrm>
            <a:off x="7480770" y="1916912"/>
            <a:ext cx="731564" cy="731564"/>
          </a:xfrm>
          <a:prstGeom prst="rect">
            <a:avLst/>
          </a:prstGeom>
        </p:spPr>
      </p:pic>
      <p:cxnSp>
        <p:nvCxnSpPr>
          <p:cNvPr id="5" name="Elbow Connector 4"/>
          <p:cNvCxnSpPr/>
          <p:nvPr/>
        </p:nvCxnSpPr>
        <p:spPr>
          <a:xfrm rot="16200000" flipH="1">
            <a:off x="6841065" y="1504112"/>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Elbow Connector 51"/>
          <p:cNvCxnSpPr/>
          <p:nvPr/>
        </p:nvCxnSpPr>
        <p:spPr>
          <a:xfrm rot="16200000" flipH="1">
            <a:off x="7290906" y="2019613"/>
            <a:ext cx="335642" cy="19081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B2BD3402-8D89-49D8-8BB8-79B7E0220E2A}"/>
              </a:ext>
            </a:extLst>
          </p:cNvPr>
          <p:cNvPicPr>
            <a:picLocks noChangeAspect="1"/>
          </p:cNvPicPr>
          <p:nvPr/>
        </p:nvPicPr>
        <p:blipFill>
          <a:blip r:embed="rId15">
            <a:duotone>
              <a:schemeClr val="accent4">
                <a:shade val="45000"/>
                <a:satMod val="135000"/>
              </a:schemeClr>
              <a:prstClr val="white"/>
            </a:duotone>
          </a:blip>
          <a:stretch>
            <a:fillRect/>
          </a:stretch>
        </p:blipFill>
        <p:spPr>
          <a:xfrm>
            <a:off x="6561019" y="2183794"/>
            <a:ext cx="843304" cy="843304"/>
          </a:xfrm>
          <a:prstGeom prst="rect">
            <a:avLst/>
          </a:prstGeom>
          <a:effectLst>
            <a:outerShdw blurRad="50800" dist="38100" dir="13500000" algn="br" rotWithShape="0">
              <a:prstClr val="black">
                <a:alpha val="40000"/>
              </a:prstClr>
            </a:outerShdw>
          </a:effectLst>
        </p:spPr>
      </p:pic>
      <p:pic>
        <p:nvPicPr>
          <p:cNvPr id="1026" name="Picture 2" descr="Conversi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94022" y="3126459"/>
            <a:ext cx="2305059" cy="983387"/>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11" descr="Monthly calendar">
            <a:extLst>
              <a:ext uri="{FF2B5EF4-FFF2-40B4-BE49-F238E27FC236}">
                <a16:creationId xmlns:a16="http://schemas.microsoft.com/office/drawing/2014/main" id="{8B3D513A-E99F-4A66-8B61-0579BAEF6E5C}"/>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206437" y="2023283"/>
            <a:ext cx="914400" cy="914400"/>
          </a:xfrm>
          <a:prstGeom prst="rect">
            <a:avLst/>
          </a:prstGeom>
        </p:spPr>
      </p:pic>
      <p:pic>
        <p:nvPicPr>
          <p:cNvPr id="3" name="Picture 2" descr="Image result for magnifying glass icon"/>
          <p:cNvPicPr>
            <a:picLocks noChangeAspect="1" noChangeArrowheads="1"/>
          </p:cNvPicPr>
          <p:nvPr/>
        </p:nvPicPr>
        <p:blipFill>
          <a:blip r:embed="rId1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1069" y="2504500"/>
            <a:ext cx="570315" cy="57031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7929481" y="1533850"/>
            <a:ext cx="608221" cy="544311"/>
            <a:chOff x="8329780" y="1483477"/>
            <a:chExt cx="608221" cy="544311"/>
          </a:xfrm>
        </p:grpSpPr>
        <p:sp>
          <p:nvSpPr>
            <p:cNvPr id="6" name="Flowchart: Process 5"/>
            <p:cNvSpPr/>
            <p:nvPr/>
          </p:nvSpPr>
          <p:spPr>
            <a:xfrm>
              <a:off x="8329782" y="1483477"/>
              <a:ext cx="608219" cy="7103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Process 43"/>
            <p:cNvSpPr/>
            <p:nvPr/>
          </p:nvSpPr>
          <p:spPr>
            <a:xfrm>
              <a:off x="8329782" y="1956757"/>
              <a:ext cx="608219" cy="7103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Process 47"/>
            <p:cNvSpPr/>
            <p:nvPr/>
          </p:nvSpPr>
          <p:spPr>
            <a:xfrm>
              <a:off x="8329782" y="1493442"/>
              <a:ext cx="608219" cy="523504"/>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t>
              </a:r>
              <a:endParaRPr lang="en-GB" dirty="0"/>
            </a:p>
          </p:txBody>
        </p:sp>
        <p:sp>
          <p:nvSpPr>
            <p:cNvPr id="49" name="Flowchart: Process 48"/>
            <p:cNvSpPr/>
            <p:nvPr/>
          </p:nvSpPr>
          <p:spPr>
            <a:xfrm>
              <a:off x="8329781" y="1637265"/>
              <a:ext cx="608219" cy="106020"/>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Flowchart: Process 49"/>
            <p:cNvSpPr/>
            <p:nvPr/>
          </p:nvSpPr>
          <p:spPr>
            <a:xfrm>
              <a:off x="8329780" y="1848383"/>
              <a:ext cx="608219" cy="97274"/>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lowchart: Process 50"/>
            <p:cNvSpPr/>
            <p:nvPr/>
          </p:nvSpPr>
          <p:spPr>
            <a:xfrm>
              <a:off x="8451385" y="1532004"/>
              <a:ext cx="306854" cy="442752"/>
            </a:xfrm>
            <a:prstGeom prst="flowChartProcess">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406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par>
                                <p:cTn id="8" presetID="22" presetClass="entr" presetSubtype="1"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par>
                                <p:cTn id="14" presetID="22" presetClass="entr" presetSubtype="1" fill="hold" nodeType="withEffect">
                                  <p:stCondLst>
                                    <p:cond delay="75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1" fill="hold" nodeType="withEffect">
                                  <p:stCondLst>
                                    <p:cond delay="100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75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1000"/>
                                        <p:tgtEl>
                                          <p:spTgt spid="62"/>
                                        </p:tgtEl>
                                      </p:cBhvr>
                                    </p:animEffect>
                                    <p:anim calcmode="lin" valueType="num">
                                      <p:cBhvr>
                                        <p:cTn id="40" dur="1000" fill="hold"/>
                                        <p:tgtEl>
                                          <p:spTgt spid="62"/>
                                        </p:tgtEl>
                                        <p:attrNameLst>
                                          <p:attrName>ppt_x</p:attrName>
                                        </p:attrNameLst>
                                      </p:cBhvr>
                                      <p:tavLst>
                                        <p:tav tm="0">
                                          <p:val>
                                            <p:strVal val="#ppt_x"/>
                                          </p:val>
                                        </p:tav>
                                        <p:tav tm="100000">
                                          <p:val>
                                            <p:strVal val="#ppt_x"/>
                                          </p:val>
                                        </p:tav>
                                      </p:tavLst>
                                    </p:anim>
                                    <p:anim calcmode="lin" valueType="num">
                                      <p:cBhvr>
                                        <p:cTn id="41" dur="1000" fill="hold"/>
                                        <p:tgtEl>
                                          <p:spTgt spid="6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125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05" y="1058863"/>
            <a:ext cx="2323738" cy="809885"/>
          </a:xfrm>
        </p:spPr>
        <p:txBody>
          <a:bodyPr/>
          <a:lstStyle/>
          <a:p>
            <a:r>
              <a:rPr lang="en-US" dirty="0" smtClean="0"/>
              <a:t>Our Aim</a:t>
            </a:r>
            <a:endParaRPr lang="en-US" dirty="0"/>
          </a:p>
        </p:txBody>
      </p:sp>
      <p:sp>
        <p:nvSpPr>
          <p:cNvPr id="4" name="Rectangle 3"/>
          <p:cNvSpPr/>
          <p:nvPr/>
        </p:nvSpPr>
        <p:spPr>
          <a:xfrm>
            <a:off x="684506" y="2327457"/>
            <a:ext cx="7741864" cy="2308324"/>
          </a:xfrm>
          <a:prstGeom prst="rect">
            <a:avLst/>
          </a:prstGeom>
        </p:spPr>
        <p:txBody>
          <a:bodyPr wrap="square">
            <a:spAutoFit/>
          </a:bodyPr>
          <a:lstStyle/>
          <a:p>
            <a:pPr marL="1435100" indent="0">
              <a:buNone/>
            </a:pPr>
            <a:r>
              <a:rPr lang="en-GB" sz="2400" b="1" dirty="0">
                <a:solidFill>
                  <a:schemeClr val="bg1"/>
                </a:solidFill>
              </a:rPr>
              <a:t>SEAMLESSLY</a:t>
            </a:r>
            <a:r>
              <a:rPr lang="en-GB" sz="2400" dirty="0">
                <a:solidFill>
                  <a:schemeClr val="bg1"/>
                </a:solidFill>
              </a:rPr>
              <a:t> </a:t>
            </a:r>
            <a:r>
              <a:rPr lang="en-GB" sz="2400" b="1" dirty="0">
                <a:solidFill>
                  <a:schemeClr val="bg1"/>
                </a:solidFill>
              </a:rPr>
              <a:t>VISUALIZE </a:t>
            </a:r>
            <a:r>
              <a:rPr lang="en-GB" sz="2400" dirty="0">
                <a:solidFill>
                  <a:schemeClr val="bg1">
                    <a:lumMod val="65000"/>
                  </a:schemeClr>
                </a:solidFill>
              </a:rPr>
              <a:t>your</a:t>
            </a:r>
          </a:p>
          <a:p>
            <a:pPr marL="1435100" indent="0">
              <a:buNone/>
            </a:pPr>
            <a:r>
              <a:rPr lang="en-GB" sz="2400" b="1" dirty="0">
                <a:solidFill>
                  <a:schemeClr val="bg1"/>
                </a:solidFill>
              </a:rPr>
              <a:t>ENTIRE</a:t>
            </a:r>
            <a:r>
              <a:rPr lang="en-GB" sz="2400" dirty="0"/>
              <a:t> </a:t>
            </a:r>
            <a:r>
              <a:rPr lang="en-GB" sz="2400" dirty="0">
                <a:solidFill>
                  <a:schemeClr val="bg1">
                    <a:lumMod val="65000"/>
                  </a:schemeClr>
                </a:solidFill>
              </a:rPr>
              <a:t>Niagara system</a:t>
            </a:r>
          </a:p>
          <a:p>
            <a:pPr marL="1435100" indent="0">
              <a:buNone/>
            </a:pPr>
            <a:r>
              <a:rPr lang="en-GB" sz="2400" b="1" dirty="0">
                <a:solidFill>
                  <a:schemeClr val="bg1"/>
                </a:solidFill>
              </a:rPr>
              <a:t>EASILY</a:t>
            </a:r>
            <a:r>
              <a:rPr lang="en-GB" sz="2400" b="1" dirty="0">
                <a:solidFill>
                  <a:schemeClr val="accent1"/>
                </a:solidFill>
              </a:rPr>
              <a:t> </a:t>
            </a:r>
            <a:r>
              <a:rPr lang="en-GB" sz="2400" dirty="0">
                <a:solidFill>
                  <a:schemeClr val="bg1">
                    <a:lumMod val="65000"/>
                  </a:schemeClr>
                </a:solidFill>
              </a:rPr>
              <a:t>navigating through</a:t>
            </a:r>
          </a:p>
          <a:p>
            <a:pPr marL="1435100" indent="0">
              <a:buNone/>
            </a:pPr>
            <a:r>
              <a:rPr lang="en-GB" sz="2400" b="1" dirty="0">
                <a:solidFill>
                  <a:schemeClr val="bg1"/>
                </a:solidFill>
              </a:rPr>
              <a:t>HIERARCHIES</a:t>
            </a:r>
            <a:r>
              <a:rPr lang="en-GB" sz="2400" b="1" dirty="0">
                <a:solidFill>
                  <a:schemeClr val="accent1"/>
                </a:solidFill>
              </a:rPr>
              <a:t> </a:t>
            </a:r>
            <a:r>
              <a:rPr lang="en-GB" sz="2400" dirty="0" smtClean="0">
                <a:solidFill>
                  <a:schemeClr val="bg1">
                    <a:lumMod val="65000"/>
                  </a:schemeClr>
                </a:solidFill>
              </a:rPr>
              <a:t>utilising </a:t>
            </a:r>
            <a:r>
              <a:rPr lang="en-GB" sz="2400" b="1" dirty="0" smtClean="0">
                <a:solidFill>
                  <a:schemeClr val="bg1"/>
                </a:solidFill>
              </a:rPr>
              <a:t>TAGGING </a:t>
            </a:r>
            <a:r>
              <a:rPr lang="en-GB" sz="2400" dirty="0">
                <a:solidFill>
                  <a:schemeClr val="bg1">
                    <a:lumMod val="65000"/>
                  </a:schemeClr>
                </a:solidFill>
              </a:rPr>
              <a:t>to</a:t>
            </a:r>
          </a:p>
          <a:p>
            <a:pPr marL="1435100" indent="0">
              <a:buNone/>
            </a:pPr>
            <a:r>
              <a:rPr lang="en-GB" sz="2400" b="1" dirty="0">
                <a:solidFill>
                  <a:schemeClr val="bg1"/>
                </a:solidFill>
              </a:rPr>
              <a:t>SEARCH</a:t>
            </a:r>
            <a:r>
              <a:rPr lang="en-GB" sz="2400" b="1" dirty="0">
                <a:solidFill>
                  <a:schemeClr val="accent1"/>
                </a:solidFill>
              </a:rPr>
              <a:t> </a:t>
            </a:r>
            <a:r>
              <a:rPr lang="en-GB" sz="2400" dirty="0">
                <a:solidFill>
                  <a:schemeClr val="bg1">
                    <a:lumMod val="65000"/>
                  </a:schemeClr>
                </a:solidFill>
              </a:rPr>
              <a:t>your entire system</a:t>
            </a:r>
          </a:p>
          <a:p>
            <a:pPr marL="1435100" indent="0">
              <a:buNone/>
            </a:pPr>
            <a:r>
              <a:rPr lang="en-GB" sz="2400" b="1" dirty="0">
                <a:solidFill>
                  <a:schemeClr val="bg1"/>
                </a:solidFill>
              </a:rPr>
              <a:t>SPEED UP </a:t>
            </a:r>
            <a:r>
              <a:rPr lang="en-GB" sz="2400" dirty="0" smtClean="0">
                <a:solidFill>
                  <a:schemeClr val="bg1">
                    <a:lumMod val="65000"/>
                  </a:schemeClr>
                </a:solidFill>
              </a:rPr>
              <a:t>Supervisor </a:t>
            </a:r>
            <a:r>
              <a:rPr lang="en-GB" sz="2400" dirty="0">
                <a:solidFill>
                  <a:schemeClr val="bg1">
                    <a:lumMod val="65000"/>
                  </a:schemeClr>
                </a:solidFill>
              </a:rPr>
              <a:t>configuration</a:t>
            </a:r>
          </a:p>
        </p:txBody>
      </p:sp>
      <p:sp>
        <p:nvSpPr>
          <p:cNvPr id="6" name="TextBox 5"/>
          <p:cNvSpPr txBox="1"/>
          <p:nvPr/>
        </p:nvSpPr>
        <p:spPr>
          <a:xfrm>
            <a:off x="4522448" y="576252"/>
            <a:ext cx="2366939" cy="457955"/>
          </a:xfrm>
          <a:prstGeom prst="rect">
            <a:avLst/>
          </a:prstGeom>
          <a:noFill/>
        </p:spPr>
        <p:txBody>
          <a:bodyPr wrap="square" rtlCol="0">
            <a:noAutofit/>
          </a:bodyPr>
          <a:lstStyle/>
          <a:p>
            <a:pPr algn="ctr"/>
            <a:r>
              <a:rPr lang="en-GB" sz="2400" b="1" dirty="0" smtClean="0">
                <a:solidFill>
                  <a:schemeClr val="accent2"/>
                </a:solidFill>
              </a:rPr>
              <a:t>HTML5 Views</a:t>
            </a:r>
            <a:endParaRPr lang="en-GB" sz="2400" b="1" dirty="0">
              <a:solidFill>
                <a:schemeClr val="accent2"/>
              </a:solidFill>
            </a:endParaRPr>
          </a:p>
        </p:txBody>
      </p:sp>
      <p:sp>
        <p:nvSpPr>
          <p:cNvPr id="7" name="TextBox 6"/>
          <p:cNvSpPr txBox="1"/>
          <p:nvPr/>
        </p:nvSpPr>
        <p:spPr>
          <a:xfrm>
            <a:off x="6889387" y="807708"/>
            <a:ext cx="2366939" cy="457955"/>
          </a:xfrm>
          <a:prstGeom prst="rect">
            <a:avLst/>
          </a:prstGeom>
          <a:noFill/>
        </p:spPr>
        <p:txBody>
          <a:bodyPr wrap="square" rtlCol="0">
            <a:noAutofit/>
          </a:bodyPr>
          <a:lstStyle/>
          <a:p>
            <a:pPr algn="ctr"/>
            <a:r>
              <a:rPr lang="en-GB" sz="2400" b="1" dirty="0" smtClean="0">
                <a:solidFill>
                  <a:schemeClr val="accent2"/>
                </a:solidFill>
              </a:rPr>
              <a:t>Responsive </a:t>
            </a:r>
            <a:endParaRPr lang="en-GB" sz="2400" b="1" dirty="0">
              <a:solidFill>
                <a:schemeClr val="accent2"/>
              </a:solidFill>
            </a:endParaRPr>
          </a:p>
        </p:txBody>
      </p:sp>
      <p:sp>
        <p:nvSpPr>
          <p:cNvPr id="8" name="TextBox 7"/>
          <p:cNvSpPr txBox="1"/>
          <p:nvPr/>
        </p:nvSpPr>
        <p:spPr>
          <a:xfrm>
            <a:off x="3076374" y="973326"/>
            <a:ext cx="1558400" cy="457955"/>
          </a:xfrm>
          <a:prstGeom prst="rect">
            <a:avLst/>
          </a:prstGeom>
          <a:noFill/>
        </p:spPr>
        <p:txBody>
          <a:bodyPr wrap="square" rtlCol="0">
            <a:noAutofit/>
          </a:bodyPr>
          <a:lstStyle/>
          <a:p>
            <a:pPr algn="ctr"/>
            <a:r>
              <a:rPr lang="en-GB" sz="2400" b="1" dirty="0" smtClean="0">
                <a:solidFill>
                  <a:schemeClr val="accent2"/>
                </a:solidFill>
              </a:rPr>
              <a:t>Tagging </a:t>
            </a:r>
            <a:endParaRPr lang="en-GB" sz="2400" b="1" dirty="0">
              <a:solidFill>
                <a:schemeClr val="accent2"/>
              </a:solidFill>
            </a:endParaRPr>
          </a:p>
        </p:txBody>
      </p:sp>
      <p:sp>
        <p:nvSpPr>
          <p:cNvPr id="10" name="TextBox 9"/>
          <p:cNvSpPr txBox="1"/>
          <p:nvPr/>
        </p:nvSpPr>
        <p:spPr>
          <a:xfrm>
            <a:off x="2346808" y="1660636"/>
            <a:ext cx="3342757" cy="544549"/>
          </a:xfrm>
          <a:prstGeom prst="rect">
            <a:avLst/>
          </a:prstGeom>
          <a:noFill/>
        </p:spPr>
        <p:txBody>
          <a:bodyPr wrap="square" rtlCol="0">
            <a:noAutofit/>
          </a:bodyPr>
          <a:lstStyle/>
          <a:p>
            <a:r>
              <a:rPr lang="en-GB" sz="2400" b="1" dirty="0" smtClean="0">
                <a:solidFill>
                  <a:schemeClr val="accent2"/>
                </a:solidFill>
              </a:rPr>
              <a:t>Bulk Deployment</a:t>
            </a:r>
            <a:endParaRPr lang="en-GB" sz="2400" b="1" dirty="0">
              <a:solidFill>
                <a:schemeClr val="accent2"/>
              </a:solidFill>
            </a:endParaRPr>
          </a:p>
        </p:txBody>
      </p:sp>
      <p:sp>
        <p:nvSpPr>
          <p:cNvPr id="11" name="TextBox 10"/>
          <p:cNvSpPr txBox="1"/>
          <p:nvPr/>
        </p:nvSpPr>
        <p:spPr>
          <a:xfrm>
            <a:off x="2346808" y="344796"/>
            <a:ext cx="2366939" cy="457955"/>
          </a:xfrm>
          <a:prstGeom prst="rect">
            <a:avLst/>
          </a:prstGeom>
          <a:noFill/>
        </p:spPr>
        <p:txBody>
          <a:bodyPr wrap="square" rtlCol="0">
            <a:noAutofit/>
          </a:bodyPr>
          <a:lstStyle/>
          <a:p>
            <a:pPr algn="ctr"/>
            <a:r>
              <a:rPr lang="en-GB" sz="2400" b="1" dirty="0" smtClean="0">
                <a:solidFill>
                  <a:schemeClr val="accent2"/>
                </a:solidFill>
              </a:rPr>
              <a:t>Hierarchies </a:t>
            </a:r>
            <a:endParaRPr lang="en-GB" sz="2400" b="1" dirty="0">
              <a:solidFill>
                <a:schemeClr val="accent2"/>
              </a:solidFill>
            </a:endParaRPr>
          </a:p>
        </p:txBody>
      </p:sp>
      <p:sp>
        <p:nvSpPr>
          <p:cNvPr id="12" name="TextBox 11"/>
          <p:cNvSpPr txBox="1"/>
          <p:nvPr/>
        </p:nvSpPr>
        <p:spPr>
          <a:xfrm>
            <a:off x="5085479" y="1163134"/>
            <a:ext cx="2366939" cy="828351"/>
          </a:xfrm>
          <a:prstGeom prst="rect">
            <a:avLst/>
          </a:prstGeom>
          <a:noFill/>
        </p:spPr>
        <p:txBody>
          <a:bodyPr wrap="square" rtlCol="0">
            <a:noAutofit/>
          </a:bodyPr>
          <a:lstStyle/>
          <a:p>
            <a:pPr algn="ctr"/>
            <a:r>
              <a:rPr lang="en-GB" sz="2400" b="1" dirty="0" smtClean="0">
                <a:solidFill>
                  <a:schemeClr val="accent2"/>
                </a:solidFill>
              </a:rPr>
              <a:t>Virtual </a:t>
            </a:r>
            <a:r>
              <a:rPr lang="en-GB" sz="2400" b="1" dirty="0" err="1" smtClean="0">
                <a:solidFill>
                  <a:schemeClr val="accent2"/>
                </a:solidFill>
              </a:rPr>
              <a:t>Px</a:t>
            </a:r>
            <a:r>
              <a:rPr lang="en-GB" sz="2400" b="1" dirty="0" smtClean="0">
                <a:solidFill>
                  <a:schemeClr val="accent2"/>
                </a:solidFill>
              </a:rPr>
              <a:t> Files on Demand</a:t>
            </a:r>
            <a:endParaRPr lang="en-GB" sz="2400" b="1" dirty="0">
              <a:solidFill>
                <a:schemeClr val="accent2"/>
              </a:solidFill>
            </a:endParaRPr>
          </a:p>
        </p:txBody>
      </p:sp>
      <p:sp>
        <p:nvSpPr>
          <p:cNvPr id="13" name="TextBox 12"/>
          <p:cNvSpPr txBox="1"/>
          <p:nvPr/>
        </p:nvSpPr>
        <p:spPr>
          <a:xfrm>
            <a:off x="7161602" y="1454970"/>
            <a:ext cx="2060000" cy="955880"/>
          </a:xfrm>
          <a:prstGeom prst="rect">
            <a:avLst/>
          </a:prstGeom>
          <a:noFill/>
        </p:spPr>
        <p:txBody>
          <a:bodyPr wrap="square" rtlCol="0">
            <a:noAutofit/>
          </a:bodyPr>
          <a:lstStyle/>
          <a:p>
            <a:pPr algn="ctr"/>
            <a:r>
              <a:rPr lang="en-GB" sz="2400" b="1" dirty="0" smtClean="0">
                <a:solidFill>
                  <a:schemeClr val="accent2"/>
                </a:solidFill>
              </a:rPr>
              <a:t>Virtual Schedules</a:t>
            </a:r>
            <a:endParaRPr lang="en-GB" sz="2400" b="1" dirty="0">
              <a:solidFill>
                <a:schemeClr val="accent2"/>
              </a:solidFill>
            </a:endParaRPr>
          </a:p>
        </p:txBody>
      </p:sp>
      <p:sp>
        <p:nvSpPr>
          <p:cNvPr id="14" name="TextBox 13"/>
          <p:cNvSpPr txBox="1"/>
          <p:nvPr/>
        </p:nvSpPr>
        <p:spPr>
          <a:xfrm>
            <a:off x="6606648" y="240280"/>
            <a:ext cx="2366939" cy="457955"/>
          </a:xfrm>
          <a:prstGeom prst="rect">
            <a:avLst/>
          </a:prstGeom>
          <a:noFill/>
        </p:spPr>
        <p:txBody>
          <a:bodyPr wrap="square" rtlCol="0">
            <a:noAutofit/>
          </a:bodyPr>
          <a:lstStyle/>
          <a:p>
            <a:pPr algn="ctr"/>
            <a:r>
              <a:rPr lang="en-GB" sz="2400" b="1" dirty="0" smtClean="0">
                <a:solidFill>
                  <a:schemeClr val="accent2"/>
                </a:solidFill>
              </a:rPr>
              <a:t>Templates </a:t>
            </a:r>
            <a:endParaRPr lang="en-GB" sz="2400" b="1" dirty="0">
              <a:solidFill>
                <a:schemeClr val="accent2"/>
              </a:solidFill>
            </a:endParaRPr>
          </a:p>
        </p:txBody>
      </p:sp>
    </p:spTree>
    <p:extLst>
      <p:ext uri="{BB962C8B-B14F-4D97-AF65-F5344CB8AC3E}">
        <p14:creationId xmlns:p14="http://schemas.microsoft.com/office/powerpoint/2010/main" val="14884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47"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7"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7"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47" presetClass="entr" presetSubtype="0"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par>
                          <p:cTn id="69" fill="hold">
                            <p:stCondLst>
                              <p:cond delay="6500"/>
                            </p:stCondLst>
                            <p:childTnLst>
                              <p:par>
                                <p:cTn id="70" presetID="42" presetClass="entr" presetSubtype="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par>
                          <p:cTn id="75" fill="hold">
                            <p:stCondLst>
                              <p:cond delay="7500"/>
                            </p:stCondLst>
                            <p:childTnLst>
                              <p:par>
                                <p:cTn id="76" presetID="42" presetClass="entr" presetSubtype="0" fill="hold" grpId="0"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05" y="1058863"/>
            <a:ext cx="7422922" cy="1268122"/>
          </a:xfrm>
        </p:spPr>
        <p:txBody>
          <a:bodyPr/>
          <a:lstStyle/>
          <a:p>
            <a:r>
              <a:rPr lang="en-US" dirty="0" smtClean="0"/>
              <a:t>Goal</a:t>
            </a:r>
            <a:endParaRPr lang="en-US" dirty="0"/>
          </a:p>
        </p:txBody>
      </p:sp>
      <p:sp>
        <p:nvSpPr>
          <p:cNvPr id="3" name="Text Placeholder 2"/>
          <p:cNvSpPr>
            <a:spLocks noGrp="1"/>
          </p:cNvSpPr>
          <p:nvPr>
            <p:ph type="body" idx="1"/>
          </p:nvPr>
        </p:nvSpPr>
        <p:spPr>
          <a:xfrm>
            <a:off x="684506" y="2326983"/>
            <a:ext cx="7422922" cy="2627265"/>
          </a:xfrm>
        </p:spPr>
        <p:txBody>
          <a:bodyPr>
            <a:normAutofit/>
          </a:bodyPr>
          <a:lstStyle/>
          <a:p>
            <a:r>
              <a:rPr lang="en-GB" sz="3200" dirty="0"/>
              <a:t>Provide platform tools to assist our partners in reducing the time and effort required to implement Niagara driven systems</a:t>
            </a:r>
          </a:p>
        </p:txBody>
      </p:sp>
    </p:spTree>
    <p:extLst>
      <p:ext uri="{BB962C8B-B14F-4D97-AF65-F5344CB8AC3E}">
        <p14:creationId xmlns:p14="http://schemas.microsoft.com/office/powerpoint/2010/main" val="18338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iterate type="wd">
                                    <p:tmPct val="10000"/>
                                  </p:iterate>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a:t>
            </a:r>
            <a:r>
              <a:rPr lang="en-US" dirty="0" smtClean="0"/>
              <a:t>you – any questions…?</a:t>
            </a:r>
            <a:endParaRPr lang="en-US" dirty="0"/>
          </a:p>
        </p:txBody>
      </p:sp>
      <p:sp>
        <p:nvSpPr>
          <p:cNvPr id="3" name="Text Placeholder 2"/>
          <p:cNvSpPr>
            <a:spLocks noGrp="1"/>
          </p:cNvSpPr>
          <p:nvPr>
            <p:ph type="body" idx="1"/>
          </p:nvPr>
        </p:nvSpPr>
        <p:spPr/>
        <p:txBody>
          <a:bodyPr/>
          <a:lstStyle/>
          <a:p>
            <a:r>
              <a:rPr lang="en-US" dirty="0"/>
              <a:t>Jacqueline </a:t>
            </a:r>
            <a:r>
              <a:rPr lang="en-US" dirty="0" smtClean="0"/>
              <a:t>Walpole</a:t>
            </a:r>
          </a:p>
          <a:p>
            <a:r>
              <a:rPr lang="en-US" dirty="0" smtClean="0">
                <a:solidFill>
                  <a:schemeClr val="accent6">
                    <a:lumMod val="60000"/>
                    <a:lumOff val="40000"/>
                  </a:schemeClr>
                </a:solidFill>
              </a:rPr>
              <a:t>jacqueline.walpole@tridium.com</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395248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05" y="1058863"/>
            <a:ext cx="7422922" cy="1268122"/>
          </a:xfrm>
        </p:spPr>
        <p:txBody>
          <a:bodyPr/>
          <a:lstStyle/>
          <a:p>
            <a:r>
              <a:rPr lang="en-US" dirty="0"/>
              <a:t>Agenda</a:t>
            </a:r>
          </a:p>
        </p:txBody>
      </p:sp>
      <p:sp>
        <p:nvSpPr>
          <p:cNvPr id="3" name="Text Placeholder 2"/>
          <p:cNvSpPr>
            <a:spLocks noGrp="1"/>
          </p:cNvSpPr>
          <p:nvPr>
            <p:ph type="body" idx="1"/>
          </p:nvPr>
        </p:nvSpPr>
        <p:spPr>
          <a:xfrm>
            <a:off x="684505" y="2326983"/>
            <a:ext cx="8459495" cy="2627265"/>
          </a:xfrm>
        </p:spPr>
        <p:txBody>
          <a:bodyPr>
            <a:normAutofit/>
          </a:bodyPr>
          <a:lstStyle/>
          <a:p>
            <a:pPr marL="342900" indent="-342900">
              <a:buFont typeface="Arial" panose="020B0604020202020204" pitchFamily="34" charset="0"/>
              <a:buChar char="•"/>
            </a:pPr>
            <a:r>
              <a:rPr lang="en-GB" sz="2400" dirty="0"/>
              <a:t>In the beginning</a:t>
            </a:r>
            <a:r>
              <a:rPr lang="en-GB" sz="2400" dirty="0" smtClean="0"/>
              <a:t>…  </a:t>
            </a:r>
            <a:r>
              <a:rPr lang="en-GB" sz="2400" dirty="0" smtClean="0">
                <a:solidFill>
                  <a:schemeClr val="bg1">
                    <a:lumMod val="75000"/>
                  </a:schemeClr>
                </a:solidFill>
              </a:rPr>
              <a:t>Evolution </a:t>
            </a:r>
            <a:r>
              <a:rPr lang="en-GB" sz="2400" dirty="0">
                <a:solidFill>
                  <a:schemeClr val="bg1">
                    <a:lumMod val="75000"/>
                  </a:schemeClr>
                </a:solidFill>
              </a:rPr>
              <a:t>of constructing Supervisors</a:t>
            </a:r>
          </a:p>
          <a:p>
            <a:pPr marL="342900" indent="-342900">
              <a:buFont typeface="Arial" panose="020B0604020202020204" pitchFamily="34" charset="0"/>
              <a:buChar char="•"/>
            </a:pPr>
            <a:r>
              <a:rPr lang="en-US" sz="2400" dirty="0"/>
              <a:t>A step forward</a:t>
            </a:r>
            <a:r>
              <a:rPr lang="en-US" sz="2400" dirty="0" smtClean="0"/>
              <a:t>…  </a:t>
            </a:r>
            <a:r>
              <a:rPr lang="en-US" sz="2400" dirty="0" smtClean="0">
                <a:solidFill>
                  <a:schemeClr val="bg1">
                    <a:lumMod val="75000"/>
                  </a:schemeClr>
                </a:solidFill>
              </a:rPr>
              <a:t>The </a:t>
            </a:r>
            <a:r>
              <a:rPr lang="en-US" sz="2400" dirty="0">
                <a:solidFill>
                  <a:schemeClr val="bg1">
                    <a:lumMod val="75000"/>
                  </a:schemeClr>
                </a:solidFill>
              </a:rPr>
              <a:t>power of </a:t>
            </a:r>
            <a:r>
              <a:rPr lang="en-US" sz="2400" dirty="0" err="1">
                <a:solidFill>
                  <a:schemeClr val="bg1">
                    <a:lumMod val="75000"/>
                  </a:schemeClr>
                </a:solidFill>
              </a:rPr>
              <a:t>Virtuals</a:t>
            </a:r>
            <a:endParaRPr lang="en-US" sz="2400" dirty="0">
              <a:solidFill>
                <a:schemeClr val="bg1">
                  <a:lumMod val="75000"/>
                </a:schemeClr>
              </a:solidFill>
            </a:endParaRPr>
          </a:p>
          <a:p>
            <a:pPr marL="342900" indent="-342900">
              <a:buFont typeface="Arial" panose="020B0604020202020204" pitchFamily="34" charset="0"/>
              <a:buChar char="•"/>
            </a:pPr>
            <a:r>
              <a:rPr lang="en-US" sz="2400" dirty="0">
                <a:solidFill>
                  <a:schemeClr val="bg1">
                    <a:lumMod val="75000"/>
                  </a:schemeClr>
                </a:solidFill>
              </a:rPr>
              <a:t>Coming to a Niagara workbench near you soon…</a:t>
            </a:r>
          </a:p>
          <a:p>
            <a:pPr lvl="1"/>
            <a:r>
              <a:rPr lang="en-US" sz="2400" b="1" dirty="0">
                <a:solidFill>
                  <a:schemeClr val="bg1"/>
                </a:solidFill>
              </a:rPr>
              <a:t>System Database </a:t>
            </a:r>
            <a:r>
              <a:rPr lang="en-US" sz="2400" dirty="0" smtClean="0"/>
              <a:t>and N4.6 tools</a:t>
            </a:r>
            <a:endParaRPr lang="en-US" sz="2400" dirty="0"/>
          </a:p>
        </p:txBody>
      </p:sp>
    </p:spTree>
    <p:extLst>
      <p:ext uri="{BB962C8B-B14F-4D97-AF65-F5344CB8AC3E}">
        <p14:creationId xmlns:p14="http://schemas.microsoft.com/office/powerpoint/2010/main" val="38440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5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05979"/>
            <a:ext cx="8207376" cy="857250"/>
          </a:xfrm>
        </p:spPr>
        <p:txBody>
          <a:bodyPr/>
          <a:lstStyle/>
          <a:p>
            <a:r>
              <a:rPr lang="en-US" dirty="0"/>
              <a:t>In the beginning… (AX3.0)</a:t>
            </a:r>
          </a:p>
        </p:txBody>
      </p:sp>
      <p:grpSp>
        <p:nvGrpSpPr>
          <p:cNvPr id="11" name="Group 7">
            <a:extLst>
              <a:ext uri="{FF2B5EF4-FFF2-40B4-BE49-F238E27FC236}">
                <a16:creationId xmlns:a16="http://schemas.microsoft.com/office/drawing/2014/main" id="{4632A621-C12E-4FD7-BE9A-A79180DF6387}"/>
              </a:ext>
            </a:extLst>
          </p:cNvPr>
          <p:cNvGrpSpPr>
            <a:grpSpLocks/>
          </p:cNvGrpSpPr>
          <p:nvPr/>
        </p:nvGrpSpPr>
        <p:grpSpPr bwMode="auto">
          <a:xfrm>
            <a:off x="126876" y="1219215"/>
            <a:ext cx="1137095" cy="637193"/>
            <a:chOff x="636" y="288"/>
            <a:chExt cx="1008" cy="653"/>
          </a:xfrm>
        </p:grpSpPr>
        <p:sp>
          <p:nvSpPr>
            <p:cNvPr id="13" name="Text Box 9">
              <a:extLst>
                <a:ext uri="{FF2B5EF4-FFF2-40B4-BE49-F238E27FC236}">
                  <a16:creationId xmlns:a16="http://schemas.microsoft.com/office/drawing/2014/main" id="{E3F2B5DC-0D04-4051-85DA-BE40597E32BC}"/>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14" name="Picture 10" descr="dellworkstation">
              <a:extLst>
                <a:ext uri="{FF2B5EF4-FFF2-40B4-BE49-F238E27FC236}">
                  <a16:creationId xmlns:a16="http://schemas.microsoft.com/office/drawing/2014/main" id="{D2521A40-6CBC-40EA-9D57-F8F4F1E2DAA0}"/>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sp>
        <p:nvSpPr>
          <p:cNvPr id="17" name="Text Box 86">
            <a:extLst>
              <a:ext uri="{FF2B5EF4-FFF2-40B4-BE49-F238E27FC236}">
                <a16:creationId xmlns:a16="http://schemas.microsoft.com/office/drawing/2014/main" id="{01548ED4-57CF-452B-A33E-8CEC303D73FC}"/>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AX</a:t>
            </a:r>
          </a:p>
          <a:p>
            <a:pPr algn="ctr"/>
            <a:r>
              <a:rPr lang="en-US" b="1" dirty="0">
                <a:solidFill>
                  <a:srgbClr val="003399"/>
                </a:solidFill>
                <a:latin typeface="Arial" charset="0"/>
              </a:rPr>
              <a:t>Supervisor</a:t>
            </a:r>
          </a:p>
        </p:txBody>
      </p:sp>
      <p:sp>
        <p:nvSpPr>
          <p:cNvPr id="19" name="TextBox 18">
            <a:extLst>
              <a:ext uri="{FF2B5EF4-FFF2-40B4-BE49-F238E27FC236}">
                <a16:creationId xmlns:a16="http://schemas.microsoft.com/office/drawing/2014/main" id="{6401E3B7-B001-41A2-A094-052BEA346223}"/>
              </a:ext>
            </a:extLst>
          </p:cNvPr>
          <p:cNvSpPr txBox="1"/>
          <p:nvPr/>
        </p:nvSpPr>
        <p:spPr>
          <a:xfrm>
            <a:off x="745175" y="1422274"/>
            <a:ext cx="1146110"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pic>
        <p:nvPicPr>
          <p:cNvPr id="15" name="Picture 84">
            <a:extLst>
              <a:ext uri="{FF2B5EF4-FFF2-40B4-BE49-F238E27FC236}">
                <a16:creationId xmlns:a16="http://schemas.microsoft.com/office/drawing/2014/main" id="{997E4303-F73D-44AA-A5DD-E1EC306B9533}"/>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sp>
        <p:nvSpPr>
          <p:cNvPr id="26" name="Text Box 9">
            <a:extLst>
              <a:ext uri="{FF2B5EF4-FFF2-40B4-BE49-F238E27FC236}">
                <a16:creationId xmlns:a16="http://schemas.microsoft.com/office/drawing/2014/main" id="{A9E1A93A-5E9C-4EC9-BFBC-E568BF933D9F}"/>
              </a:ext>
            </a:extLst>
          </p:cNvPr>
          <p:cNvSpPr txBox="1">
            <a:spLocks noChangeArrowheads="1"/>
          </p:cNvSpPr>
          <p:nvPr/>
        </p:nvSpPr>
        <p:spPr bwMode="auto">
          <a:xfrm>
            <a:off x="6987733" y="1449654"/>
            <a:ext cx="106126" cy="1144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23" name="Picture 69" descr="Internet">
            <a:extLst>
              <a:ext uri="{FF2B5EF4-FFF2-40B4-BE49-F238E27FC236}">
                <a16:creationId xmlns:a16="http://schemas.microsoft.com/office/drawing/2014/main" id="{D80895A9-6670-40F5-AFD9-667F4299A428}"/>
              </a:ext>
            </a:extLst>
          </p:cNvPr>
          <p:cNvPicPr>
            <a:picLocks noChangeAspect="1" noChangeArrowheads="1"/>
          </p:cNvPicPr>
          <p:nvPr/>
        </p:nvPicPr>
        <p:blipFill>
          <a:blip r:embed="rId5" cstate="screen"/>
          <a:srcRect/>
          <a:stretch>
            <a:fillRect/>
          </a:stretch>
        </p:blipFill>
        <p:spPr bwMode="auto">
          <a:xfrm>
            <a:off x="5958728" y="849520"/>
            <a:ext cx="1685701" cy="1271184"/>
          </a:xfrm>
          <a:prstGeom prst="rect">
            <a:avLst/>
          </a:prstGeom>
          <a:noFill/>
          <a:ln w="9525">
            <a:noFill/>
            <a:miter lim="800000"/>
            <a:headEnd/>
            <a:tailEnd/>
          </a:ln>
        </p:spPr>
      </p:pic>
      <p:sp>
        <p:nvSpPr>
          <p:cNvPr id="28" name="TextBox 27">
            <a:extLst>
              <a:ext uri="{FF2B5EF4-FFF2-40B4-BE49-F238E27FC236}">
                <a16:creationId xmlns:a16="http://schemas.microsoft.com/office/drawing/2014/main" id="{EF95FAF2-C914-4F46-9FCB-F1EA3955A07E}"/>
              </a:ext>
            </a:extLst>
          </p:cNvPr>
          <p:cNvSpPr txBox="1"/>
          <p:nvPr/>
        </p:nvSpPr>
        <p:spPr>
          <a:xfrm>
            <a:off x="6140238" y="468259"/>
            <a:ext cx="2216362"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grpSp>
        <p:nvGrpSpPr>
          <p:cNvPr id="30" name="Group 7">
            <a:extLst>
              <a:ext uri="{FF2B5EF4-FFF2-40B4-BE49-F238E27FC236}">
                <a16:creationId xmlns:a16="http://schemas.microsoft.com/office/drawing/2014/main" id="{7BE482E8-5470-452E-8DA4-DF4EF975E7CD}"/>
              </a:ext>
            </a:extLst>
          </p:cNvPr>
          <p:cNvGrpSpPr>
            <a:grpSpLocks/>
          </p:cNvGrpSpPr>
          <p:nvPr/>
        </p:nvGrpSpPr>
        <p:grpSpPr bwMode="auto">
          <a:xfrm>
            <a:off x="6573884" y="249262"/>
            <a:ext cx="1137095" cy="637193"/>
            <a:chOff x="636" y="288"/>
            <a:chExt cx="1008" cy="653"/>
          </a:xfrm>
        </p:grpSpPr>
        <p:sp>
          <p:nvSpPr>
            <p:cNvPr id="32" name="Text Box 9">
              <a:extLst>
                <a:ext uri="{FF2B5EF4-FFF2-40B4-BE49-F238E27FC236}">
                  <a16:creationId xmlns:a16="http://schemas.microsoft.com/office/drawing/2014/main" id="{E334B249-0093-49F5-A8C7-D326CF71F440}"/>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33" name="Picture 10" descr="dellworkstation">
              <a:extLst>
                <a:ext uri="{FF2B5EF4-FFF2-40B4-BE49-F238E27FC236}">
                  <a16:creationId xmlns:a16="http://schemas.microsoft.com/office/drawing/2014/main" id="{80AFE433-DD56-4003-8C4A-2AD0DB5B736A}"/>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pic>
        <p:nvPicPr>
          <p:cNvPr id="2050" name="Picture 2" descr="http://teams.honeywell.com/sites/TridiumMarcomTools/Shared%20Documents/Logos,%20images%20and%20icons/JACE%20images/JACE%20300E.png">
            <a:extLst>
              <a:ext uri="{FF2B5EF4-FFF2-40B4-BE49-F238E27FC236}">
                <a16:creationId xmlns:a16="http://schemas.microsoft.com/office/drawing/2014/main" id="{1B9E09AA-18C8-4BE7-AAAE-54CFD23EF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75"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teams.honeywell.com/sites/TridiumMarcomTools/Shared%20Documents/Logos,%20images%20and%20icons/JACE%20images/JACE%20300E.png">
            <a:extLst>
              <a:ext uri="{FF2B5EF4-FFF2-40B4-BE49-F238E27FC236}">
                <a16:creationId xmlns:a16="http://schemas.microsoft.com/office/drawing/2014/main" id="{060C6D04-F4BE-474E-A67F-A68D599F0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474"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eams.honeywell.com/sites/TridiumMarcomTools/Shared%20Documents/Logos,%20images%20and%20icons/JACE%20images/JACE%20300E.png">
            <a:extLst>
              <a:ext uri="{FF2B5EF4-FFF2-40B4-BE49-F238E27FC236}">
                <a16:creationId xmlns:a16="http://schemas.microsoft.com/office/drawing/2014/main" id="{B048B6ED-21A3-42E7-9749-27DD7D0A6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9209" y="2725123"/>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teams.honeywell.com/sites/TridiumMarcomTools/Shared%20Documents/Logos,%20images%20and%20icons/JACE%20images/JACE%20300E.png">
            <a:extLst>
              <a:ext uri="{FF2B5EF4-FFF2-40B4-BE49-F238E27FC236}">
                <a16:creationId xmlns:a16="http://schemas.microsoft.com/office/drawing/2014/main" id="{FF4025E3-19DE-4D96-BD64-DEE012BB5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492"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eams.honeywell.com/sites/TridiumMarcomTools/Shared%20Documents/Logos,%20images%20and%20icons/JACE%20images/JACE%20300E.png">
            <a:extLst>
              <a:ext uri="{FF2B5EF4-FFF2-40B4-BE49-F238E27FC236}">
                <a16:creationId xmlns:a16="http://schemas.microsoft.com/office/drawing/2014/main" id="{02E63B37-4C50-4164-BA99-54EBFF6E1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7014" y="2712201"/>
            <a:ext cx="1032790" cy="6254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Elbow 5">
            <a:extLst>
              <a:ext uri="{FF2B5EF4-FFF2-40B4-BE49-F238E27FC236}">
                <a16:creationId xmlns:a16="http://schemas.microsoft.com/office/drawing/2014/main" id="{1B6AA7D5-D755-40B9-892A-0202102C9359}"/>
              </a:ext>
            </a:extLst>
          </p:cNvPr>
          <p:cNvCxnSpPr>
            <a:stCxn id="2050" idx="0"/>
            <a:endCxn id="15" idx="2"/>
          </p:cNvCxnSpPr>
          <p:nvPr/>
        </p:nvCxnSpPr>
        <p:spPr>
          <a:xfrm rot="5400000" flipH="1" flipV="1">
            <a:off x="1931490" y="1342518"/>
            <a:ext cx="774832" cy="200627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73" name="Rectangle: Rounded Corners 72">
            <a:extLst>
              <a:ext uri="{FF2B5EF4-FFF2-40B4-BE49-F238E27FC236}">
                <a16:creationId xmlns:a16="http://schemas.microsoft.com/office/drawing/2014/main" id="{E31367A5-01A9-4B8A-B256-226B3D45F481}"/>
              </a:ext>
            </a:extLst>
          </p:cNvPr>
          <p:cNvSpPr/>
          <p:nvPr/>
        </p:nvSpPr>
        <p:spPr>
          <a:xfrm>
            <a:off x="3594771"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a16="http://schemas.microsoft.com/office/drawing/2014/main" id="{641B1C3A-5F05-4A15-A44E-F037A8EA2DF8}"/>
              </a:ext>
            </a:extLst>
          </p:cNvPr>
          <p:cNvCxnSpPr>
            <a:stCxn id="27" idx="0"/>
            <a:endCxn id="15" idx="2"/>
          </p:cNvCxnSpPr>
          <p:nvPr/>
        </p:nvCxnSpPr>
        <p:spPr>
          <a:xfrm rot="5400000" flipH="1" flipV="1">
            <a:off x="2769549" y="2180576"/>
            <a:ext cx="774832" cy="33015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244BDA3B-A5A7-4BC2-9831-F87B9606C2F0}"/>
              </a:ext>
            </a:extLst>
          </p:cNvPr>
          <p:cNvCxnSpPr>
            <a:stCxn id="25" idx="0"/>
            <a:endCxn id="15" idx="2"/>
          </p:cNvCxnSpPr>
          <p:nvPr/>
        </p:nvCxnSpPr>
        <p:spPr>
          <a:xfrm rot="16200000" flipV="1">
            <a:off x="3535382" y="1744900"/>
            <a:ext cx="766885" cy="119356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3C41251D-A339-4662-8DFD-30CB164DF7BA}"/>
              </a:ext>
            </a:extLst>
          </p:cNvPr>
          <p:cNvCxnSpPr>
            <a:stCxn id="24" idx="0"/>
            <a:endCxn id="15" idx="2"/>
          </p:cNvCxnSpPr>
          <p:nvPr/>
        </p:nvCxnSpPr>
        <p:spPr>
          <a:xfrm rot="16200000" flipV="1">
            <a:off x="4297040" y="983241"/>
            <a:ext cx="774832" cy="272482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74F9BF29-C087-4D76-BB05-CBB824C9CF94}"/>
              </a:ext>
            </a:extLst>
          </p:cNvPr>
          <p:cNvCxnSpPr>
            <a:stCxn id="35" idx="0"/>
            <a:endCxn id="15" idx="2"/>
          </p:cNvCxnSpPr>
          <p:nvPr/>
        </p:nvCxnSpPr>
        <p:spPr>
          <a:xfrm rot="16200000" flipV="1">
            <a:off x="5220745" y="59537"/>
            <a:ext cx="753963" cy="455136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6279264A-060B-4CC8-982C-B34B04673895}"/>
              </a:ext>
            </a:extLst>
          </p:cNvPr>
          <p:cNvCxnSpPr>
            <a:cxnSpLocks/>
            <a:endCxn id="23" idx="3"/>
          </p:cNvCxnSpPr>
          <p:nvPr/>
        </p:nvCxnSpPr>
        <p:spPr>
          <a:xfrm flipV="1">
            <a:off x="3342027" y="1485112"/>
            <a:ext cx="4302402" cy="856567"/>
          </a:xfrm>
          <a:prstGeom prst="bentConnector3">
            <a:avLst>
              <a:gd name="adj1" fmla="val 105313"/>
            </a:avLst>
          </a:prstGeom>
        </p:spPr>
        <p:style>
          <a:lnRef idx="2">
            <a:schemeClr val="accent1"/>
          </a:lnRef>
          <a:fillRef idx="0">
            <a:schemeClr val="accent1"/>
          </a:fillRef>
          <a:effectRef idx="1">
            <a:schemeClr val="accent1"/>
          </a:effectRef>
          <a:fontRef idx="minor">
            <a:schemeClr val="tx1"/>
          </a:fontRef>
        </p:style>
      </p:cxnSp>
      <p:cxnSp>
        <p:nvCxnSpPr>
          <p:cNvPr id="45" name="Connector: Elbow 44">
            <a:extLst>
              <a:ext uri="{FF2B5EF4-FFF2-40B4-BE49-F238E27FC236}">
                <a16:creationId xmlns:a16="http://schemas.microsoft.com/office/drawing/2014/main" id="{3D9E8F64-E6FF-4EE4-AFEC-18DF0078D62D}"/>
              </a:ext>
            </a:extLst>
          </p:cNvPr>
          <p:cNvCxnSpPr>
            <a:cxnSpLocks/>
            <a:endCxn id="19" idx="2"/>
          </p:cNvCxnSpPr>
          <p:nvPr/>
        </p:nvCxnSpPr>
        <p:spPr>
          <a:xfrm rot="10800000">
            <a:off x="1318230" y="2068606"/>
            <a:ext cx="2016178" cy="285773"/>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55" name="Text Box 86">
            <a:extLst>
              <a:ext uri="{FF2B5EF4-FFF2-40B4-BE49-F238E27FC236}">
                <a16:creationId xmlns:a16="http://schemas.microsoft.com/office/drawing/2014/main" id="{642BE98F-3002-4C18-9781-405D4E383602}"/>
              </a:ext>
            </a:extLst>
          </p:cNvPr>
          <p:cNvSpPr txBox="1">
            <a:spLocks noChangeArrowheads="1"/>
          </p:cNvSpPr>
          <p:nvPr/>
        </p:nvSpPr>
        <p:spPr bwMode="auto">
          <a:xfrm>
            <a:off x="799374"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sp>
        <p:nvSpPr>
          <p:cNvPr id="56" name="Text Box 86">
            <a:extLst>
              <a:ext uri="{FF2B5EF4-FFF2-40B4-BE49-F238E27FC236}">
                <a16:creationId xmlns:a16="http://schemas.microsoft.com/office/drawing/2014/main" id="{296E3CCF-E6B3-46BC-AC47-5374FB5751F2}"/>
              </a:ext>
            </a:extLst>
          </p:cNvPr>
          <p:cNvSpPr txBox="1">
            <a:spLocks noChangeArrowheads="1"/>
          </p:cNvSpPr>
          <p:nvPr/>
        </p:nvSpPr>
        <p:spPr bwMode="auto">
          <a:xfrm>
            <a:off x="5538019"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JACE4</a:t>
            </a:r>
          </a:p>
        </p:txBody>
      </p:sp>
      <p:sp>
        <p:nvSpPr>
          <p:cNvPr id="57" name="Text Box 86">
            <a:extLst>
              <a:ext uri="{FF2B5EF4-FFF2-40B4-BE49-F238E27FC236}">
                <a16:creationId xmlns:a16="http://schemas.microsoft.com/office/drawing/2014/main" id="{21F96834-D080-428E-B659-00C28D0E5537}"/>
              </a:ext>
            </a:extLst>
          </p:cNvPr>
          <p:cNvSpPr txBox="1">
            <a:spLocks noChangeArrowheads="1"/>
          </p:cNvSpPr>
          <p:nvPr/>
        </p:nvSpPr>
        <p:spPr bwMode="auto">
          <a:xfrm>
            <a:off x="3999209" y="3366510"/>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JACE3</a:t>
            </a:r>
          </a:p>
        </p:txBody>
      </p:sp>
      <p:sp>
        <p:nvSpPr>
          <p:cNvPr id="58" name="Text Box 86">
            <a:extLst>
              <a:ext uri="{FF2B5EF4-FFF2-40B4-BE49-F238E27FC236}">
                <a16:creationId xmlns:a16="http://schemas.microsoft.com/office/drawing/2014/main" id="{5042DC93-1743-4BF7-8A76-AB41194C9599}"/>
              </a:ext>
            </a:extLst>
          </p:cNvPr>
          <p:cNvSpPr txBox="1">
            <a:spLocks noChangeArrowheads="1"/>
          </p:cNvSpPr>
          <p:nvPr/>
        </p:nvSpPr>
        <p:spPr bwMode="auto">
          <a:xfrm>
            <a:off x="2475492" y="3366510"/>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JACE2</a:t>
            </a:r>
          </a:p>
        </p:txBody>
      </p:sp>
      <p:sp>
        <p:nvSpPr>
          <p:cNvPr id="59" name="Text Box 86">
            <a:extLst>
              <a:ext uri="{FF2B5EF4-FFF2-40B4-BE49-F238E27FC236}">
                <a16:creationId xmlns:a16="http://schemas.microsoft.com/office/drawing/2014/main" id="{918FEB5E-4BB7-4098-B971-FC5E307F3C06}"/>
              </a:ext>
            </a:extLst>
          </p:cNvPr>
          <p:cNvSpPr txBox="1">
            <a:spLocks noChangeArrowheads="1"/>
          </p:cNvSpPr>
          <p:nvPr/>
        </p:nvSpPr>
        <p:spPr bwMode="auto">
          <a:xfrm>
            <a:off x="7366537" y="338410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sp>
        <p:nvSpPr>
          <p:cNvPr id="63" name="Oval 62">
            <a:extLst>
              <a:ext uri="{FF2B5EF4-FFF2-40B4-BE49-F238E27FC236}">
                <a16:creationId xmlns:a16="http://schemas.microsoft.com/office/drawing/2014/main" id="{CF59C2B6-5736-42DA-ADBB-0AA86B5A541E}"/>
              </a:ext>
            </a:extLst>
          </p:cNvPr>
          <p:cNvSpPr/>
          <p:nvPr/>
        </p:nvSpPr>
        <p:spPr>
          <a:xfrm>
            <a:off x="935499" y="393523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65" name="Oval 64">
            <a:extLst>
              <a:ext uri="{FF2B5EF4-FFF2-40B4-BE49-F238E27FC236}">
                <a16:creationId xmlns:a16="http://schemas.microsoft.com/office/drawing/2014/main" id="{2C5E6F1E-A134-47D9-8C9C-E4D6555BA844}"/>
              </a:ext>
            </a:extLst>
          </p:cNvPr>
          <p:cNvSpPr/>
          <p:nvPr/>
        </p:nvSpPr>
        <p:spPr>
          <a:xfrm>
            <a:off x="305243" y="390977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6" name="Oval 65">
            <a:extLst>
              <a:ext uri="{FF2B5EF4-FFF2-40B4-BE49-F238E27FC236}">
                <a16:creationId xmlns:a16="http://schemas.microsoft.com/office/drawing/2014/main" id="{2FF158D6-2B15-4C45-BC22-615855A2D449}"/>
              </a:ext>
            </a:extLst>
          </p:cNvPr>
          <p:cNvSpPr/>
          <p:nvPr/>
        </p:nvSpPr>
        <p:spPr>
          <a:xfrm>
            <a:off x="1483317" y="358951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67" name="Oval 66">
            <a:extLst>
              <a:ext uri="{FF2B5EF4-FFF2-40B4-BE49-F238E27FC236}">
                <a16:creationId xmlns:a16="http://schemas.microsoft.com/office/drawing/2014/main" id="{9AD8AAF2-E017-4E03-9680-43412974971C}"/>
              </a:ext>
            </a:extLst>
          </p:cNvPr>
          <p:cNvSpPr/>
          <p:nvPr/>
        </p:nvSpPr>
        <p:spPr>
          <a:xfrm>
            <a:off x="1913976" y="366474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8" name="Oval 67">
            <a:extLst>
              <a:ext uri="{FF2B5EF4-FFF2-40B4-BE49-F238E27FC236}">
                <a16:creationId xmlns:a16="http://schemas.microsoft.com/office/drawing/2014/main" id="{AC522CC1-2CE5-4BC6-B0E4-97E1C91308EE}"/>
              </a:ext>
            </a:extLst>
          </p:cNvPr>
          <p:cNvSpPr/>
          <p:nvPr/>
        </p:nvSpPr>
        <p:spPr>
          <a:xfrm>
            <a:off x="610208" y="369919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9" name="Oval 68">
            <a:extLst>
              <a:ext uri="{FF2B5EF4-FFF2-40B4-BE49-F238E27FC236}">
                <a16:creationId xmlns:a16="http://schemas.microsoft.com/office/drawing/2014/main" id="{0207CDCE-324D-4E16-ACEB-A5752F5C584E}"/>
              </a:ext>
            </a:extLst>
          </p:cNvPr>
          <p:cNvSpPr/>
          <p:nvPr/>
        </p:nvSpPr>
        <p:spPr>
          <a:xfrm>
            <a:off x="1405574" y="395884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70" name="Oval 69">
            <a:extLst>
              <a:ext uri="{FF2B5EF4-FFF2-40B4-BE49-F238E27FC236}">
                <a16:creationId xmlns:a16="http://schemas.microsoft.com/office/drawing/2014/main" id="{6F9B3D76-22F7-450B-9A98-4FEBB88203E7}"/>
              </a:ext>
            </a:extLst>
          </p:cNvPr>
          <p:cNvSpPr/>
          <p:nvPr/>
        </p:nvSpPr>
        <p:spPr>
          <a:xfrm>
            <a:off x="1041645" y="36258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71" name="Oval 70">
            <a:extLst>
              <a:ext uri="{FF2B5EF4-FFF2-40B4-BE49-F238E27FC236}">
                <a16:creationId xmlns:a16="http://schemas.microsoft.com/office/drawing/2014/main" id="{4C5A04C2-4917-47A6-BF05-736740DE63D2}"/>
              </a:ext>
            </a:extLst>
          </p:cNvPr>
          <p:cNvSpPr/>
          <p:nvPr/>
        </p:nvSpPr>
        <p:spPr>
          <a:xfrm>
            <a:off x="458571" y="330562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72" name="Oval 71">
            <a:extLst>
              <a:ext uri="{FF2B5EF4-FFF2-40B4-BE49-F238E27FC236}">
                <a16:creationId xmlns:a16="http://schemas.microsoft.com/office/drawing/2014/main" id="{DC88D3EA-D2C1-4364-ADAB-B381EC50C13C}"/>
              </a:ext>
            </a:extLst>
          </p:cNvPr>
          <p:cNvSpPr/>
          <p:nvPr/>
        </p:nvSpPr>
        <p:spPr>
          <a:xfrm>
            <a:off x="1573892" y="32456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grpSp>
        <p:nvGrpSpPr>
          <p:cNvPr id="74" name="Group 73">
            <a:extLst>
              <a:ext uri="{FF2B5EF4-FFF2-40B4-BE49-F238E27FC236}">
                <a16:creationId xmlns:a16="http://schemas.microsoft.com/office/drawing/2014/main" id="{E5BC9831-A410-4C88-ACCB-37D98B8F0E25}"/>
              </a:ext>
            </a:extLst>
          </p:cNvPr>
          <p:cNvGrpSpPr/>
          <p:nvPr/>
        </p:nvGrpSpPr>
        <p:grpSpPr>
          <a:xfrm>
            <a:off x="3668890" y="1135993"/>
            <a:ext cx="277582" cy="453542"/>
            <a:chOff x="4094313" y="1119008"/>
            <a:chExt cx="277582" cy="453542"/>
          </a:xfrm>
        </p:grpSpPr>
        <p:sp>
          <p:nvSpPr>
            <p:cNvPr id="75" name="Oval 74">
              <a:extLst>
                <a:ext uri="{FF2B5EF4-FFF2-40B4-BE49-F238E27FC236}">
                  <a16:creationId xmlns:a16="http://schemas.microsoft.com/office/drawing/2014/main" id="{6C0C0E9A-80B7-422B-AA48-27377A22EB9D}"/>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F9F92022-C4F4-477F-A87C-C945E94EE66C}"/>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9F3C8BF4-4D81-4B86-BA6C-D1F120915C12}"/>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0060D677-3324-42AB-950A-B474273FAB33}"/>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6034C919-2CD9-4905-8833-16EDFB266C58}"/>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FEEC8CD7-A927-4ADF-8856-10B35833F050}"/>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AF055EC9-6165-4241-9199-2DE028E84902}"/>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Teardrop 81">
              <a:extLst>
                <a:ext uri="{FF2B5EF4-FFF2-40B4-BE49-F238E27FC236}">
                  <a16:creationId xmlns:a16="http://schemas.microsoft.com/office/drawing/2014/main" id="{A61982B8-4B12-40A1-96CE-4E03196A6EDE}"/>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Teardrop 82">
              <a:extLst>
                <a:ext uri="{FF2B5EF4-FFF2-40B4-BE49-F238E27FC236}">
                  <a16:creationId xmlns:a16="http://schemas.microsoft.com/office/drawing/2014/main" id="{A620880A-3CDF-4BBA-9505-268903781A8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Text Box 86">
            <a:extLst>
              <a:ext uri="{FF2B5EF4-FFF2-40B4-BE49-F238E27FC236}">
                <a16:creationId xmlns:a16="http://schemas.microsoft.com/office/drawing/2014/main" id="{6553ADCB-28AA-4345-9A29-32EEF0ADDF9A}"/>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sp>
        <p:nvSpPr>
          <p:cNvPr id="86" name="Oval 85">
            <a:extLst>
              <a:ext uri="{FF2B5EF4-FFF2-40B4-BE49-F238E27FC236}">
                <a16:creationId xmlns:a16="http://schemas.microsoft.com/office/drawing/2014/main" id="{6D9909EA-B6E5-478B-B248-823A181FE506}"/>
              </a:ext>
            </a:extLst>
          </p:cNvPr>
          <p:cNvSpPr/>
          <p:nvPr/>
        </p:nvSpPr>
        <p:spPr>
          <a:xfrm>
            <a:off x="1087899" y="408763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87" name="Oval 86">
            <a:extLst>
              <a:ext uri="{FF2B5EF4-FFF2-40B4-BE49-F238E27FC236}">
                <a16:creationId xmlns:a16="http://schemas.microsoft.com/office/drawing/2014/main" id="{1AD37F7E-4094-4FC8-A03D-57CFC59422F2}"/>
              </a:ext>
            </a:extLst>
          </p:cNvPr>
          <p:cNvSpPr/>
          <p:nvPr/>
        </p:nvSpPr>
        <p:spPr>
          <a:xfrm>
            <a:off x="457643" y="406217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88" name="Oval 87">
            <a:extLst>
              <a:ext uri="{FF2B5EF4-FFF2-40B4-BE49-F238E27FC236}">
                <a16:creationId xmlns:a16="http://schemas.microsoft.com/office/drawing/2014/main" id="{5240D6C1-ECC6-4F95-96FC-31E89ED3E2BF}"/>
              </a:ext>
            </a:extLst>
          </p:cNvPr>
          <p:cNvSpPr/>
          <p:nvPr/>
        </p:nvSpPr>
        <p:spPr>
          <a:xfrm>
            <a:off x="1635717" y="374191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89" name="Oval 88">
            <a:extLst>
              <a:ext uri="{FF2B5EF4-FFF2-40B4-BE49-F238E27FC236}">
                <a16:creationId xmlns:a16="http://schemas.microsoft.com/office/drawing/2014/main" id="{33651A26-BE11-46AB-88A4-F3FC54D5BF86}"/>
              </a:ext>
            </a:extLst>
          </p:cNvPr>
          <p:cNvSpPr/>
          <p:nvPr/>
        </p:nvSpPr>
        <p:spPr>
          <a:xfrm>
            <a:off x="2066376" y="381714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0" name="Oval 89">
            <a:extLst>
              <a:ext uri="{FF2B5EF4-FFF2-40B4-BE49-F238E27FC236}">
                <a16:creationId xmlns:a16="http://schemas.microsoft.com/office/drawing/2014/main" id="{57836D8F-200D-45FC-91AC-9D5910255FD6}"/>
              </a:ext>
            </a:extLst>
          </p:cNvPr>
          <p:cNvSpPr/>
          <p:nvPr/>
        </p:nvSpPr>
        <p:spPr>
          <a:xfrm>
            <a:off x="762608" y="385159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1" name="Oval 90">
            <a:extLst>
              <a:ext uri="{FF2B5EF4-FFF2-40B4-BE49-F238E27FC236}">
                <a16:creationId xmlns:a16="http://schemas.microsoft.com/office/drawing/2014/main" id="{236E787B-EE71-4264-A1ED-501297405E21}"/>
              </a:ext>
            </a:extLst>
          </p:cNvPr>
          <p:cNvSpPr/>
          <p:nvPr/>
        </p:nvSpPr>
        <p:spPr>
          <a:xfrm>
            <a:off x="1557974" y="411124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2" name="Oval 91">
            <a:extLst>
              <a:ext uri="{FF2B5EF4-FFF2-40B4-BE49-F238E27FC236}">
                <a16:creationId xmlns:a16="http://schemas.microsoft.com/office/drawing/2014/main" id="{B2B65EE6-72D0-479A-8A75-187A8947F373}"/>
              </a:ext>
            </a:extLst>
          </p:cNvPr>
          <p:cNvSpPr/>
          <p:nvPr/>
        </p:nvSpPr>
        <p:spPr>
          <a:xfrm>
            <a:off x="1194045" y="37782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3" name="Oval 92">
            <a:extLst>
              <a:ext uri="{FF2B5EF4-FFF2-40B4-BE49-F238E27FC236}">
                <a16:creationId xmlns:a16="http://schemas.microsoft.com/office/drawing/2014/main" id="{BD3579A2-DDB9-43D4-89C0-DBACDF537C1C}"/>
              </a:ext>
            </a:extLst>
          </p:cNvPr>
          <p:cNvSpPr/>
          <p:nvPr/>
        </p:nvSpPr>
        <p:spPr>
          <a:xfrm>
            <a:off x="610971" y="345802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94" name="Oval 93">
            <a:extLst>
              <a:ext uri="{FF2B5EF4-FFF2-40B4-BE49-F238E27FC236}">
                <a16:creationId xmlns:a16="http://schemas.microsoft.com/office/drawing/2014/main" id="{3BC404E6-4B94-4828-B9D5-9D336F2DA3D6}"/>
              </a:ext>
            </a:extLst>
          </p:cNvPr>
          <p:cNvSpPr/>
          <p:nvPr/>
        </p:nvSpPr>
        <p:spPr>
          <a:xfrm>
            <a:off x="1726292" y="33980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96" name="Oval 95">
            <a:extLst>
              <a:ext uri="{FF2B5EF4-FFF2-40B4-BE49-F238E27FC236}">
                <a16:creationId xmlns:a16="http://schemas.microsoft.com/office/drawing/2014/main" id="{A22D5022-69BB-4D35-A292-DE0AA266ACDE}"/>
              </a:ext>
            </a:extLst>
          </p:cNvPr>
          <p:cNvSpPr/>
          <p:nvPr/>
        </p:nvSpPr>
        <p:spPr>
          <a:xfrm>
            <a:off x="4432604" y="175723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97" name="Oval 96">
            <a:extLst>
              <a:ext uri="{FF2B5EF4-FFF2-40B4-BE49-F238E27FC236}">
                <a16:creationId xmlns:a16="http://schemas.microsoft.com/office/drawing/2014/main" id="{914104E3-B75D-49CF-9D9E-5B8E50B63BF6}"/>
              </a:ext>
            </a:extLst>
          </p:cNvPr>
          <p:cNvSpPr/>
          <p:nvPr/>
        </p:nvSpPr>
        <p:spPr>
          <a:xfrm>
            <a:off x="3802348" y="173178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8" name="Oval 97">
            <a:extLst>
              <a:ext uri="{FF2B5EF4-FFF2-40B4-BE49-F238E27FC236}">
                <a16:creationId xmlns:a16="http://schemas.microsoft.com/office/drawing/2014/main" id="{3BD211D7-3D02-4F94-AD98-F0207AFE6276}"/>
              </a:ext>
            </a:extLst>
          </p:cNvPr>
          <p:cNvSpPr/>
          <p:nvPr/>
        </p:nvSpPr>
        <p:spPr>
          <a:xfrm>
            <a:off x="4980422" y="141152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99" name="Oval 98">
            <a:extLst>
              <a:ext uri="{FF2B5EF4-FFF2-40B4-BE49-F238E27FC236}">
                <a16:creationId xmlns:a16="http://schemas.microsoft.com/office/drawing/2014/main" id="{04079F34-DDE1-40AF-8DBE-967D141BA7E0}"/>
              </a:ext>
            </a:extLst>
          </p:cNvPr>
          <p:cNvSpPr/>
          <p:nvPr/>
        </p:nvSpPr>
        <p:spPr>
          <a:xfrm>
            <a:off x="5411081" y="148675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0" name="Oval 99">
            <a:extLst>
              <a:ext uri="{FF2B5EF4-FFF2-40B4-BE49-F238E27FC236}">
                <a16:creationId xmlns:a16="http://schemas.microsoft.com/office/drawing/2014/main" id="{E3CB2011-5770-4527-870A-9C37B6272D0A}"/>
              </a:ext>
            </a:extLst>
          </p:cNvPr>
          <p:cNvSpPr/>
          <p:nvPr/>
        </p:nvSpPr>
        <p:spPr>
          <a:xfrm>
            <a:off x="4107313" y="152120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1" name="Oval 100">
            <a:extLst>
              <a:ext uri="{FF2B5EF4-FFF2-40B4-BE49-F238E27FC236}">
                <a16:creationId xmlns:a16="http://schemas.microsoft.com/office/drawing/2014/main" id="{2A96752A-7EF4-4844-B099-567C848DC6AD}"/>
              </a:ext>
            </a:extLst>
          </p:cNvPr>
          <p:cNvSpPr/>
          <p:nvPr/>
        </p:nvSpPr>
        <p:spPr>
          <a:xfrm>
            <a:off x="4902679" y="178085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2" name="Oval 101">
            <a:extLst>
              <a:ext uri="{FF2B5EF4-FFF2-40B4-BE49-F238E27FC236}">
                <a16:creationId xmlns:a16="http://schemas.microsoft.com/office/drawing/2014/main" id="{A2E88F05-5C08-4E11-9EEC-6ADF758CC159}"/>
              </a:ext>
            </a:extLst>
          </p:cNvPr>
          <p:cNvSpPr/>
          <p:nvPr/>
        </p:nvSpPr>
        <p:spPr>
          <a:xfrm>
            <a:off x="4538750" y="144784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3" name="Oval 102">
            <a:extLst>
              <a:ext uri="{FF2B5EF4-FFF2-40B4-BE49-F238E27FC236}">
                <a16:creationId xmlns:a16="http://schemas.microsoft.com/office/drawing/2014/main" id="{1DBE4693-84E4-41E5-8B27-F5284B55E0A5}"/>
              </a:ext>
            </a:extLst>
          </p:cNvPr>
          <p:cNvSpPr/>
          <p:nvPr/>
        </p:nvSpPr>
        <p:spPr>
          <a:xfrm>
            <a:off x="3955676" y="112763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04" name="Oval 103">
            <a:extLst>
              <a:ext uri="{FF2B5EF4-FFF2-40B4-BE49-F238E27FC236}">
                <a16:creationId xmlns:a16="http://schemas.microsoft.com/office/drawing/2014/main" id="{3D2A3EB4-BF3E-44FD-87E2-599B52318D82}"/>
              </a:ext>
            </a:extLst>
          </p:cNvPr>
          <p:cNvSpPr/>
          <p:nvPr/>
        </p:nvSpPr>
        <p:spPr>
          <a:xfrm>
            <a:off x="5070997" y="106767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pic>
        <p:nvPicPr>
          <p:cNvPr id="85" name="Graphic 84" descr="Monitor">
            <a:extLst>
              <a:ext uri="{FF2B5EF4-FFF2-40B4-BE49-F238E27FC236}">
                <a16:creationId xmlns:a16="http://schemas.microsoft.com/office/drawing/2014/main" id="{452BDAD9-0928-48E0-8E40-D59F7994D9A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56629" y="835161"/>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45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right)">
                                      <p:cBhvr>
                                        <p:cTn id="48" dur="500"/>
                                        <p:tgtEl>
                                          <p:spTgt spid="45"/>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000"/>
                            </p:stCondLst>
                            <p:childTnLst>
                              <p:par>
                                <p:cTn id="57" presetID="22" presetClass="entr" presetSubtype="4"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down)">
                                      <p:cBhvr>
                                        <p:cTn id="59" dur="500"/>
                                        <p:tgtEl>
                                          <p:spTgt spid="40"/>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1000"/>
                                        <p:tgtEl>
                                          <p:spTgt spid="71"/>
                                        </p:tgtEl>
                                      </p:cBhvr>
                                    </p:animEffect>
                                    <p:anim calcmode="lin" valueType="num">
                                      <p:cBhvr>
                                        <p:cTn id="76" dur="1000" fill="hold"/>
                                        <p:tgtEl>
                                          <p:spTgt spid="71"/>
                                        </p:tgtEl>
                                        <p:attrNameLst>
                                          <p:attrName>ppt_x</p:attrName>
                                        </p:attrNameLst>
                                      </p:cBhvr>
                                      <p:tavLst>
                                        <p:tav tm="0">
                                          <p:val>
                                            <p:strVal val="#ppt_x"/>
                                          </p:val>
                                        </p:tav>
                                        <p:tav tm="100000">
                                          <p:val>
                                            <p:strVal val="#ppt_x"/>
                                          </p:val>
                                        </p:tav>
                                      </p:tavLst>
                                    </p:anim>
                                    <p:anim calcmode="lin" valueType="num">
                                      <p:cBhvr>
                                        <p:cTn id="77" dur="1000" fill="hold"/>
                                        <p:tgtEl>
                                          <p:spTgt spid="7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75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1000"/>
                                        <p:tgtEl>
                                          <p:spTgt spid="68"/>
                                        </p:tgtEl>
                                      </p:cBhvr>
                                    </p:animEffect>
                                    <p:anim calcmode="lin" valueType="num">
                                      <p:cBhvr>
                                        <p:cTn id="81" dur="1000" fill="hold"/>
                                        <p:tgtEl>
                                          <p:spTgt spid="68"/>
                                        </p:tgtEl>
                                        <p:attrNameLst>
                                          <p:attrName>ppt_x</p:attrName>
                                        </p:attrNameLst>
                                      </p:cBhvr>
                                      <p:tavLst>
                                        <p:tav tm="0">
                                          <p:val>
                                            <p:strVal val="#ppt_x"/>
                                          </p:val>
                                        </p:tav>
                                        <p:tav tm="100000">
                                          <p:val>
                                            <p:strVal val="#ppt_x"/>
                                          </p:val>
                                        </p:tav>
                                      </p:tavLst>
                                    </p:anim>
                                    <p:anim calcmode="lin" valueType="num">
                                      <p:cBhvr>
                                        <p:cTn id="82" dur="1000" fill="hold"/>
                                        <p:tgtEl>
                                          <p:spTgt spid="6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25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1000"/>
                                        <p:tgtEl>
                                          <p:spTgt spid="72"/>
                                        </p:tgtEl>
                                      </p:cBhvr>
                                    </p:animEffect>
                                    <p:anim calcmode="lin" valueType="num">
                                      <p:cBhvr>
                                        <p:cTn id="86" dur="1000" fill="hold"/>
                                        <p:tgtEl>
                                          <p:spTgt spid="72"/>
                                        </p:tgtEl>
                                        <p:attrNameLst>
                                          <p:attrName>ppt_x</p:attrName>
                                        </p:attrNameLst>
                                      </p:cBhvr>
                                      <p:tavLst>
                                        <p:tav tm="0">
                                          <p:val>
                                            <p:strVal val="#ppt_x"/>
                                          </p:val>
                                        </p:tav>
                                        <p:tav tm="100000">
                                          <p:val>
                                            <p:strVal val="#ppt_x"/>
                                          </p:val>
                                        </p:tav>
                                      </p:tavLst>
                                    </p:anim>
                                    <p:anim calcmode="lin" valueType="num">
                                      <p:cBhvr>
                                        <p:cTn id="87" dur="1000" fill="hold"/>
                                        <p:tgtEl>
                                          <p:spTgt spid="7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750"/>
                                  </p:stCondLst>
                                  <p:childTnLst>
                                    <p:set>
                                      <p:cBhvr>
                                        <p:cTn id="89" dur="1" fill="hold">
                                          <p:stCondLst>
                                            <p:cond delay="0"/>
                                          </p:stCondLst>
                                        </p:cTn>
                                        <p:tgtEl>
                                          <p:spTgt spid="63"/>
                                        </p:tgtEl>
                                        <p:attrNameLst>
                                          <p:attrName>style.visibility</p:attrName>
                                        </p:attrNameLst>
                                      </p:cBhvr>
                                      <p:to>
                                        <p:strVal val="visible"/>
                                      </p:to>
                                    </p:set>
                                    <p:animEffect transition="in" filter="fade">
                                      <p:cBhvr>
                                        <p:cTn id="90" dur="1000"/>
                                        <p:tgtEl>
                                          <p:spTgt spid="63"/>
                                        </p:tgtEl>
                                      </p:cBhvr>
                                    </p:animEffect>
                                    <p:anim calcmode="lin" valueType="num">
                                      <p:cBhvr>
                                        <p:cTn id="91" dur="1000" fill="hold"/>
                                        <p:tgtEl>
                                          <p:spTgt spid="63"/>
                                        </p:tgtEl>
                                        <p:attrNameLst>
                                          <p:attrName>ppt_x</p:attrName>
                                        </p:attrNameLst>
                                      </p:cBhvr>
                                      <p:tavLst>
                                        <p:tav tm="0">
                                          <p:val>
                                            <p:strVal val="#ppt_x"/>
                                          </p:val>
                                        </p:tav>
                                        <p:tav tm="100000">
                                          <p:val>
                                            <p:strVal val="#ppt_x"/>
                                          </p:val>
                                        </p:tav>
                                      </p:tavLst>
                                    </p:anim>
                                    <p:anim calcmode="lin" valueType="num">
                                      <p:cBhvr>
                                        <p:cTn id="92" dur="1000" fill="hold"/>
                                        <p:tgtEl>
                                          <p:spTgt spid="6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125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1000"/>
                                        <p:tgtEl>
                                          <p:spTgt spid="65"/>
                                        </p:tgtEl>
                                      </p:cBhvr>
                                    </p:animEffect>
                                    <p:anim calcmode="lin" valueType="num">
                                      <p:cBhvr>
                                        <p:cTn id="96" dur="1000" fill="hold"/>
                                        <p:tgtEl>
                                          <p:spTgt spid="65"/>
                                        </p:tgtEl>
                                        <p:attrNameLst>
                                          <p:attrName>ppt_x</p:attrName>
                                        </p:attrNameLst>
                                      </p:cBhvr>
                                      <p:tavLst>
                                        <p:tav tm="0">
                                          <p:val>
                                            <p:strVal val="#ppt_x"/>
                                          </p:val>
                                        </p:tav>
                                        <p:tav tm="100000">
                                          <p:val>
                                            <p:strVal val="#ppt_x"/>
                                          </p:val>
                                        </p:tav>
                                      </p:tavLst>
                                    </p:anim>
                                    <p:anim calcmode="lin" valueType="num">
                                      <p:cBhvr>
                                        <p:cTn id="97" dur="1000" fill="hold"/>
                                        <p:tgtEl>
                                          <p:spTgt spid="65"/>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50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1000"/>
                                        <p:tgtEl>
                                          <p:spTgt spid="70"/>
                                        </p:tgtEl>
                                      </p:cBhvr>
                                    </p:animEffect>
                                    <p:anim calcmode="lin" valueType="num">
                                      <p:cBhvr>
                                        <p:cTn id="101" dur="1000" fill="hold"/>
                                        <p:tgtEl>
                                          <p:spTgt spid="70"/>
                                        </p:tgtEl>
                                        <p:attrNameLst>
                                          <p:attrName>ppt_x</p:attrName>
                                        </p:attrNameLst>
                                      </p:cBhvr>
                                      <p:tavLst>
                                        <p:tav tm="0">
                                          <p:val>
                                            <p:strVal val="#ppt_x"/>
                                          </p:val>
                                        </p:tav>
                                        <p:tav tm="100000">
                                          <p:val>
                                            <p:strVal val="#ppt_x"/>
                                          </p:val>
                                        </p:tav>
                                      </p:tavLst>
                                    </p:anim>
                                    <p:anim calcmode="lin" valueType="num">
                                      <p:cBhvr>
                                        <p:cTn id="102" dur="1000" fill="hold"/>
                                        <p:tgtEl>
                                          <p:spTgt spid="70"/>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750"/>
                                  </p:stCondLst>
                                  <p:childTnLst>
                                    <p:set>
                                      <p:cBhvr>
                                        <p:cTn id="104" dur="1" fill="hold">
                                          <p:stCondLst>
                                            <p:cond delay="0"/>
                                          </p:stCondLst>
                                        </p:cTn>
                                        <p:tgtEl>
                                          <p:spTgt spid="66"/>
                                        </p:tgtEl>
                                        <p:attrNameLst>
                                          <p:attrName>style.visibility</p:attrName>
                                        </p:attrNameLst>
                                      </p:cBhvr>
                                      <p:to>
                                        <p:strVal val="visible"/>
                                      </p:to>
                                    </p:set>
                                    <p:animEffect transition="in" filter="fade">
                                      <p:cBhvr>
                                        <p:cTn id="105" dur="1000"/>
                                        <p:tgtEl>
                                          <p:spTgt spid="66"/>
                                        </p:tgtEl>
                                      </p:cBhvr>
                                    </p:animEffect>
                                    <p:anim calcmode="lin" valueType="num">
                                      <p:cBhvr>
                                        <p:cTn id="106" dur="1000" fill="hold"/>
                                        <p:tgtEl>
                                          <p:spTgt spid="66"/>
                                        </p:tgtEl>
                                        <p:attrNameLst>
                                          <p:attrName>ppt_x</p:attrName>
                                        </p:attrNameLst>
                                      </p:cBhvr>
                                      <p:tavLst>
                                        <p:tav tm="0">
                                          <p:val>
                                            <p:strVal val="#ppt_x"/>
                                          </p:val>
                                        </p:tav>
                                        <p:tav tm="100000">
                                          <p:val>
                                            <p:strVal val="#ppt_x"/>
                                          </p:val>
                                        </p:tav>
                                      </p:tavLst>
                                    </p:anim>
                                    <p:anim calcmode="lin" valueType="num">
                                      <p:cBhvr>
                                        <p:cTn id="107" dur="1000" fill="hold"/>
                                        <p:tgtEl>
                                          <p:spTgt spid="6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25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1000"/>
                                        <p:tgtEl>
                                          <p:spTgt spid="69"/>
                                        </p:tgtEl>
                                      </p:cBhvr>
                                    </p:animEffect>
                                    <p:anim calcmode="lin" valueType="num">
                                      <p:cBhvr>
                                        <p:cTn id="116" dur="1000" fill="hold"/>
                                        <p:tgtEl>
                                          <p:spTgt spid="69"/>
                                        </p:tgtEl>
                                        <p:attrNameLst>
                                          <p:attrName>ppt_x</p:attrName>
                                        </p:attrNameLst>
                                      </p:cBhvr>
                                      <p:tavLst>
                                        <p:tav tm="0">
                                          <p:val>
                                            <p:strVal val="#ppt_x"/>
                                          </p:val>
                                        </p:tav>
                                        <p:tav tm="100000">
                                          <p:val>
                                            <p:strVal val="#ppt_x"/>
                                          </p:val>
                                        </p:tav>
                                      </p:tavLst>
                                    </p:anim>
                                    <p:anim calcmode="lin" valueType="num">
                                      <p:cBhvr>
                                        <p:cTn id="11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1000"/>
                                        <p:tgtEl>
                                          <p:spTgt spid="93"/>
                                        </p:tgtEl>
                                      </p:cBhvr>
                                    </p:animEffect>
                                    <p:anim calcmode="lin" valueType="num">
                                      <p:cBhvr>
                                        <p:cTn id="123" dur="1000" fill="hold"/>
                                        <p:tgtEl>
                                          <p:spTgt spid="93"/>
                                        </p:tgtEl>
                                        <p:attrNameLst>
                                          <p:attrName>ppt_x</p:attrName>
                                        </p:attrNameLst>
                                      </p:cBhvr>
                                      <p:tavLst>
                                        <p:tav tm="0">
                                          <p:val>
                                            <p:strVal val="#ppt_x"/>
                                          </p:val>
                                        </p:tav>
                                        <p:tav tm="100000">
                                          <p:val>
                                            <p:strVal val="#ppt_x"/>
                                          </p:val>
                                        </p:tav>
                                      </p:tavLst>
                                    </p:anim>
                                    <p:anim calcmode="lin" valueType="num">
                                      <p:cBhvr>
                                        <p:cTn id="124" dur="1000" fill="hold"/>
                                        <p:tgtEl>
                                          <p:spTgt spid="9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750"/>
                                  </p:stCondLst>
                                  <p:childTnLst>
                                    <p:set>
                                      <p:cBhvr>
                                        <p:cTn id="126" dur="1" fill="hold">
                                          <p:stCondLst>
                                            <p:cond delay="0"/>
                                          </p:stCondLst>
                                        </p:cTn>
                                        <p:tgtEl>
                                          <p:spTgt spid="90"/>
                                        </p:tgtEl>
                                        <p:attrNameLst>
                                          <p:attrName>style.visibility</p:attrName>
                                        </p:attrNameLst>
                                      </p:cBhvr>
                                      <p:to>
                                        <p:strVal val="visible"/>
                                      </p:to>
                                    </p:set>
                                    <p:animEffect transition="in" filter="fade">
                                      <p:cBhvr>
                                        <p:cTn id="127" dur="1000"/>
                                        <p:tgtEl>
                                          <p:spTgt spid="90"/>
                                        </p:tgtEl>
                                      </p:cBhvr>
                                    </p:animEffect>
                                    <p:anim calcmode="lin" valueType="num">
                                      <p:cBhvr>
                                        <p:cTn id="128" dur="1000" fill="hold"/>
                                        <p:tgtEl>
                                          <p:spTgt spid="90"/>
                                        </p:tgtEl>
                                        <p:attrNameLst>
                                          <p:attrName>ppt_x</p:attrName>
                                        </p:attrNameLst>
                                      </p:cBhvr>
                                      <p:tavLst>
                                        <p:tav tm="0">
                                          <p:val>
                                            <p:strVal val="#ppt_x"/>
                                          </p:val>
                                        </p:tav>
                                        <p:tav tm="100000">
                                          <p:val>
                                            <p:strVal val="#ppt_x"/>
                                          </p:val>
                                        </p:tav>
                                      </p:tavLst>
                                    </p:anim>
                                    <p:anim calcmode="lin" valueType="num">
                                      <p:cBhvr>
                                        <p:cTn id="129" dur="1000" fill="hold"/>
                                        <p:tgtEl>
                                          <p:spTgt spid="90"/>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250"/>
                                  </p:stCondLst>
                                  <p:childTnLst>
                                    <p:set>
                                      <p:cBhvr>
                                        <p:cTn id="131" dur="1" fill="hold">
                                          <p:stCondLst>
                                            <p:cond delay="0"/>
                                          </p:stCondLst>
                                        </p:cTn>
                                        <p:tgtEl>
                                          <p:spTgt spid="94"/>
                                        </p:tgtEl>
                                        <p:attrNameLst>
                                          <p:attrName>style.visibility</p:attrName>
                                        </p:attrNameLst>
                                      </p:cBhvr>
                                      <p:to>
                                        <p:strVal val="visible"/>
                                      </p:to>
                                    </p:set>
                                    <p:animEffect transition="in" filter="fade">
                                      <p:cBhvr>
                                        <p:cTn id="132" dur="1000"/>
                                        <p:tgtEl>
                                          <p:spTgt spid="94"/>
                                        </p:tgtEl>
                                      </p:cBhvr>
                                    </p:animEffect>
                                    <p:anim calcmode="lin" valueType="num">
                                      <p:cBhvr>
                                        <p:cTn id="133" dur="1000" fill="hold"/>
                                        <p:tgtEl>
                                          <p:spTgt spid="94"/>
                                        </p:tgtEl>
                                        <p:attrNameLst>
                                          <p:attrName>ppt_x</p:attrName>
                                        </p:attrNameLst>
                                      </p:cBhvr>
                                      <p:tavLst>
                                        <p:tav tm="0">
                                          <p:val>
                                            <p:strVal val="#ppt_x"/>
                                          </p:val>
                                        </p:tav>
                                        <p:tav tm="100000">
                                          <p:val>
                                            <p:strVal val="#ppt_x"/>
                                          </p:val>
                                        </p:tav>
                                      </p:tavLst>
                                    </p:anim>
                                    <p:anim calcmode="lin" valueType="num">
                                      <p:cBhvr>
                                        <p:cTn id="134" dur="1000" fill="hold"/>
                                        <p:tgtEl>
                                          <p:spTgt spid="9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750"/>
                                  </p:stCondLst>
                                  <p:childTnLst>
                                    <p:set>
                                      <p:cBhvr>
                                        <p:cTn id="136" dur="1" fill="hold">
                                          <p:stCondLst>
                                            <p:cond delay="0"/>
                                          </p:stCondLst>
                                        </p:cTn>
                                        <p:tgtEl>
                                          <p:spTgt spid="86"/>
                                        </p:tgtEl>
                                        <p:attrNameLst>
                                          <p:attrName>style.visibility</p:attrName>
                                        </p:attrNameLst>
                                      </p:cBhvr>
                                      <p:to>
                                        <p:strVal val="visible"/>
                                      </p:to>
                                    </p:set>
                                    <p:animEffect transition="in" filter="fade">
                                      <p:cBhvr>
                                        <p:cTn id="137" dur="1000"/>
                                        <p:tgtEl>
                                          <p:spTgt spid="86"/>
                                        </p:tgtEl>
                                      </p:cBhvr>
                                    </p:animEffect>
                                    <p:anim calcmode="lin" valueType="num">
                                      <p:cBhvr>
                                        <p:cTn id="138" dur="1000" fill="hold"/>
                                        <p:tgtEl>
                                          <p:spTgt spid="86"/>
                                        </p:tgtEl>
                                        <p:attrNameLst>
                                          <p:attrName>ppt_x</p:attrName>
                                        </p:attrNameLst>
                                      </p:cBhvr>
                                      <p:tavLst>
                                        <p:tav tm="0">
                                          <p:val>
                                            <p:strVal val="#ppt_x"/>
                                          </p:val>
                                        </p:tav>
                                        <p:tav tm="100000">
                                          <p:val>
                                            <p:strVal val="#ppt_x"/>
                                          </p:val>
                                        </p:tav>
                                      </p:tavLst>
                                    </p:anim>
                                    <p:anim calcmode="lin" valueType="num">
                                      <p:cBhvr>
                                        <p:cTn id="139" dur="1000" fill="hold"/>
                                        <p:tgtEl>
                                          <p:spTgt spid="86"/>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1250"/>
                                  </p:stCondLst>
                                  <p:childTnLst>
                                    <p:set>
                                      <p:cBhvr>
                                        <p:cTn id="141" dur="1" fill="hold">
                                          <p:stCondLst>
                                            <p:cond delay="0"/>
                                          </p:stCondLst>
                                        </p:cTn>
                                        <p:tgtEl>
                                          <p:spTgt spid="87"/>
                                        </p:tgtEl>
                                        <p:attrNameLst>
                                          <p:attrName>style.visibility</p:attrName>
                                        </p:attrNameLst>
                                      </p:cBhvr>
                                      <p:to>
                                        <p:strVal val="visible"/>
                                      </p:to>
                                    </p:set>
                                    <p:animEffect transition="in" filter="fade">
                                      <p:cBhvr>
                                        <p:cTn id="142" dur="1000"/>
                                        <p:tgtEl>
                                          <p:spTgt spid="87"/>
                                        </p:tgtEl>
                                      </p:cBhvr>
                                    </p:animEffect>
                                    <p:anim calcmode="lin" valueType="num">
                                      <p:cBhvr>
                                        <p:cTn id="143" dur="1000" fill="hold"/>
                                        <p:tgtEl>
                                          <p:spTgt spid="87"/>
                                        </p:tgtEl>
                                        <p:attrNameLst>
                                          <p:attrName>ppt_x</p:attrName>
                                        </p:attrNameLst>
                                      </p:cBhvr>
                                      <p:tavLst>
                                        <p:tav tm="0">
                                          <p:val>
                                            <p:strVal val="#ppt_x"/>
                                          </p:val>
                                        </p:tav>
                                        <p:tav tm="100000">
                                          <p:val>
                                            <p:strVal val="#ppt_x"/>
                                          </p:val>
                                        </p:tav>
                                      </p:tavLst>
                                    </p:anim>
                                    <p:anim calcmode="lin" valueType="num">
                                      <p:cBhvr>
                                        <p:cTn id="144" dur="1000" fill="hold"/>
                                        <p:tgtEl>
                                          <p:spTgt spid="87"/>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500"/>
                                  </p:stCondLst>
                                  <p:childTnLst>
                                    <p:set>
                                      <p:cBhvr>
                                        <p:cTn id="146" dur="1" fill="hold">
                                          <p:stCondLst>
                                            <p:cond delay="0"/>
                                          </p:stCondLst>
                                        </p:cTn>
                                        <p:tgtEl>
                                          <p:spTgt spid="92"/>
                                        </p:tgtEl>
                                        <p:attrNameLst>
                                          <p:attrName>style.visibility</p:attrName>
                                        </p:attrNameLst>
                                      </p:cBhvr>
                                      <p:to>
                                        <p:strVal val="visible"/>
                                      </p:to>
                                    </p:set>
                                    <p:animEffect transition="in" filter="fade">
                                      <p:cBhvr>
                                        <p:cTn id="147" dur="1000"/>
                                        <p:tgtEl>
                                          <p:spTgt spid="92"/>
                                        </p:tgtEl>
                                      </p:cBhvr>
                                    </p:animEffect>
                                    <p:anim calcmode="lin" valueType="num">
                                      <p:cBhvr>
                                        <p:cTn id="148" dur="1000" fill="hold"/>
                                        <p:tgtEl>
                                          <p:spTgt spid="92"/>
                                        </p:tgtEl>
                                        <p:attrNameLst>
                                          <p:attrName>ppt_x</p:attrName>
                                        </p:attrNameLst>
                                      </p:cBhvr>
                                      <p:tavLst>
                                        <p:tav tm="0">
                                          <p:val>
                                            <p:strVal val="#ppt_x"/>
                                          </p:val>
                                        </p:tav>
                                        <p:tav tm="100000">
                                          <p:val>
                                            <p:strVal val="#ppt_x"/>
                                          </p:val>
                                        </p:tav>
                                      </p:tavLst>
                                    </p:anim>
                                    <p:anim calcmode="lin" valueType="num">
                                      <p:cBhvr>
                                        <p:cTn id="149" dur="1000" fill="hold"/>
                                        <p:tgtEl>
                                          <p:spTgt spid="92"/>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750"/>
                                  </p:stCondLst>
                                  <p:childTnLst>
                                    <p:set>
                                      <p:cBhvr>
                                        <p:cTn id="151" dur="1" fill="hold">
                                          <p:stCondLst>
                                            <p:cond delay="0"/>
                                          </p:stCondLst>
                                        </p:cTn>
                                        <p:tgtEl>
                                          <p:spTgt spid="88"/>
                                        </p:tgtEl>
                                        <p:attrNameLst>
                                          <p:attrName>style.visibility</p:attrName>
                                        </p:attrNameLst>
                                      </p:cBhvr>
                                      <p:to>
                                        <p:strVal val="visible"/>
                                      </p:to>
                                    </p:set>
                                    <p:animEffect transition="in" filter="fade">
                                      <p:cBhvr>
                                        <p:cTn id="152" dur="1000"/>
                                        <p:tgtEl>
                                          <p:spTgt spid="88"/>
                                        </p:tgtEl>
                                      </p:cBhvr>
                                    </p:animEffect>
                                    <p:anim calcmode="lin" valueType="num">
                                      <p:cBhvr>
                                        <p:cTn id="153" dur="1000" fill="hold"/>
                                        <p:tgtEl>
                                          <p:spTgt spid="88"/>
                                        </p:tgtEl>
                                        <p:attrNameLst>
                                          <p:attrName>ppt_x</p:attrName>
                                        </p:attrNameLst>
                                      </p:cBhvr>
                                      <p:tavLst>
                                        <p:tav tm="0">
                                          <p:val>
                                            <p:strVal val="#ppt_x"/>
                                          </p:val>
                                        </p:tav>
                                        <p:tav tm="100000">
                                          <p:val>
                                            <p:strVal val="#ppt_x"/>
                                          </p:val>
                                        </p:tav>
                                      </p:tavLst>
                                    </p:anim>
                                    <p:anim calcmode="lin" valueType="num">
                                      <p:cBhvr>
                                        <p:cTn id="154" dur="1000" fill="hold"/>
                                        <p:tgtEl>
                                          <p:spTgt spid="88"/>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250"/>
                                  </p:stCondLst>
                                  <p:childTnLst>
                                    <p:set>
                                      <p:cBhvr>
                                        <p:cTn id="156" dur="1" fill="hold">
                                          <p:stCondLst>
                                            <p:cond delay="0"/>
                                          </p:stCondLst>
                                        </p:cTn>
                                        <p:tgtEl>
                                          <p:spTgt spid="89"/>
                                        </p:tgtEl>
                                        <p:attrNameLst>
                                          <p:attrName>style.visibility</p:attrName>
                                        </p:attrNameLst>
                                      </p:cBhvr>
                                      <p:to>
                                        <p:strVal val="visible"/>
                                      </p:to>
                                    </p:set>
                                    <p:animEffect transition="in" filter="fade">
                                      <p:cBhvr>
                                        <p:cTn id="157" dur="1000"/>
                                        <p:tgtEl>
                                          <p:spTgt spid="89"/>
                                        </p:tgtEl>
                                      </p:cBhvr>
                                    </p:animEffect>
                                    <p:anim calcmode="lin" valueType="num">
                                      <p:cBhvr>
                                        <p:cTn id="158" dur="1000" fill="hold"/>
                                        <p:tgtEl>
                                          <p:spTgt spid="89"/>
                                        </p:tgtEl>
                                        <p:attrNameLst>
                                          <p:attrName>ppt_x</p:attrName>
                                        </p:attrNameLst>
                                      </p:cBhvr>
                                      <p:tavLst>
                                        <p:tav tm="0">
                                          <p:val>
                                            <p:strVal val="#ppt_x"/>
                                          </p:val>
                                        </p:tav>
                                        <p:tav tm="100000">
                                          <p:val>
                                            <p:strVal val="#ppt_x"/>
                                          </p:val>
                                        </p:tav>
                                      </p:tavLst>
                                    </p:anim>
                                    <p:anim calcmode="lin" valueType="num">
                                      <p:cBhvr>
                                        <p:cTn id="159" dur="1000" fill="hold"/>
                                        <p:tgtEl>
                                          <p:spTgt spid="89"/>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91"/>
                                        </p:tgtEl>
                                        <p:attrNameLst>
                                          <p:attrName>style.visibility</p:attrName>
                                        </p:attrNameLst>
                                      </p:cBhvr>
                                      <p:to>
                                        <p:strVal val="visible"/>
                                      </p:to>
                                    </p:set>
                                    <p:animEffect transition="in" filter="fade">
                                      <p:cBhvr>
                                        <p:cTn id="162" dur="1000"/>
                                        <p:tgtEl>
                                          <p:spTgt spid="91"/>
                                        </p:tgtEl>
                                      </p:cBhvr>
                                    </p:animEffect>
                                    <p:anim calcmode="lin" valueType="num">
                                      <p:cBhvr>
                                        <p:cTn id="163" dur="1000" fill="hold"/>
                                        <p:tgtEl>
                                          <p:spTgt spid="91"/>
                                        </p:tgtEl>
                                        <p:attrNameLst>
                                          <p:attrName>ppt_x</p:attrName>
                                        </p:attrNameLst>
                                      </p:cBhvr>
                                      <p:tavLst>
                                        <p:tav tm="0">
                                          <p:val>
                                            <p:strVal val="#ppt_x"/>
                                          </p:val>
                                        </p:tav>
                                        <p:tav tm="100000">
                                          <p:val>
                                            <p:strVal val="#ppt_x"/>
                                          </p:val>
                                        </p:tav>
                                      </p:tavLst>
                                    </p:anim>
                                    <p:anim calcmode="lin" valueType="num">
                                      <p:cBhvr>
                                        <p:cTn id="164"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4" presetClass="exit" presetSubtype="10" fill="hold" grpId="1" nodeType="clickEffect">
                                  <p:stCondLst>
                                    <p:cond delay="0"/>
                                  </p:stCondLst>
                                  <p:childTnLst>
                                    <p:animEffect transition="out" filter="randombar(horizontal)">
                                      <p:cBhvr>
                                        <p:cTn id="168" dur="500"/>
                                        <p:tgtEl>
                                          <p:spTgt spid="93"/>
                                        </p:tgtEl>
                                      </p:cBhvr>
                                    </p:animEffect>
                                    <p:set>
                                      <p:cBhvr>
                                        <p:cTn id="169" dur="1" fill="hold">
                                          <p:stCondLst>
                                            <p:cond delay="499"/>
                                          </p:stCondLst>
                                        </p:cTn>
                                        <p:tgtEl>
                                          <p:spTgt spid="93"/>
                                        </p:tgtEl>
                                        <p:attrNameLst>
                                          <p:attrName>style.visibility</p:attrName>
                                        </p:attrNameLst>
                                      </p:cBhvr>
                                      <p:to>
                                        <p:strVal val="hidden"/>
                                      </p:to>
                                    </p:set>
                                  </p:childTnLst>
                                </p:cTn>
                              </p:par>
                              <p:par>
                                <p:cTn id="170" presetID="14" presetClass="exit" presetSubtype="10" fill="hold" grpId="1" nodeType="withEffect">
                                  <p:stCondLst>
                                    <p:cond delay="0"/>
                                  </p:stCondLst>
                                  <p:childTnLst>
                                    <p:animEffect transition="out" filter="randombar(horizontal)">
                                      <p:cBhvr>
                                        <p:cTn id="171" dur="500"/>
                                        <p:tgtEl>
                                          <p:spTgt spid="90"/>
                                        </p:tgtEl>
                                      </p:cBhvr>
                                    </p:animEffect>
                                    <p:set>
                                      <p:cBhvr>
                                        <p:cTn id="172" dur="1" fill="hold">
                                          <p:stCondLst>
                                            <p:cond delay="499"/>
                                          </p:stCondLst>
                                        </p:cTn>
                                        <p:tgtEl>
                                          <p:spTgt spid="90"/>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94"/>
                                        </p:tgtEl>
                                      </p:cBhvr>
                                    </p:animEffect>
                                    <p:set>
                                      <p:cBhvr>
                                        <p:cTn id="175" dur="1" fill="hold">
                                          <p:stCondLst>
                                            <p:cond delay="499"/>
                                          </p:stCondLst>
                                        </p:cTn>
                                        <p:tgtEl>
                                          <p:spTgt spid="94"/>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86"/>
                                        </p:tgtEl>
                                      </p:cBhvr>
                                    </p:animEffect>
                                    <p:set>
                                      <p:cBhvr>
                                        <p:cTn id="178" dur="1" fill="hold">
                                          <p:stCondLst>
                                            <p:cond delay="499"/>
                                          </p:stCondLst>
                                        </p:cTn>
                                        <p:tgtEl>
                                          <p:spTgt spid="86"/>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87"/>
                                        </p:tgtEl>
                                      </p:cBhvr>
                                    </p:animEffect>
                                    <p:set>
                                      <p:cBhvr>
                                        <p:cTn id="181" dur="1" fill="hold">
                                          <p:stCondLst>
                                            <p:cond delay="499"/>
                                          </p:stCondLst>
                                        </p:cTn>
                                        <p:tgtEl>
                                          <p:spTgt spid="87"/>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92"/>
                                        </p:tgtEl>
                                      </p:cBhvr>
                                    </p:animEffect>
                                    <p:set>
                                      <p:cBhvr>
                                        <p:cTn id="184" dur="1" fill="hold">
                                          <p:stCondLst>
                                            <p:cond delay="499"/>
                                          </p:stCondLst>
                                        </p:cTn>
                                        <p:tgtEl>
                                          <p:spTgt spid="92"/>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88"/>
                                        </p:tgtEl>
                                      </p:cBhvr>
                                    </p:animEffect>
                                    <p:set>
                                      <p:cBhvr>
                                        <p:cTn id="187" dur="1" fill="hold">
                                          <p:stCondLst>
                                            <p:cond delay="499"/>
                                          </p:stCondLst>
                                        </p:cTn>
                                        <p:tgtEl>
                                          <p:spTgt spid="88"/>
                                        </p:tgtEl>
                                        <p:attrNameLst>
                                          <p:attrName>style.visibility</p:attrName>
                                        </p:attrNameLst>
                                      </p:cBhvr>
                                      <p:to>
                                        <p:strVal val="hidden"/>
                                      </p:to>
                                    </p:set>
                                  </p:childTnLst>
                                </p:cTn>
                              </p:par>
                              <p:par>
                                <p:cTn id="188" presetID="14" presetClass="exit" presetSubtype="10" fill="hold" grpId="1" nodeType="withEffect">
                                  <p:stCondLst>
                                    <p:cond delay="0"/>
                                  </p:stCondLst>
                                  <p:childTnLst>
                                    <p:animEffect transition="out" filter="randombar(horizontal)">
                                      <p:cBhvr>
                                        <p:cTn id="189" dur="500"/>
                                        <p:tgtEl>
                                          <p:spTgt spid="89"/>
                                        </p:tgtEl>
                                      </p:cBhvr>
                                    </p:animEffect>
                                    <p:set>
                                      <p:cBhvr>
                                        <p:cTn id="190" dur="1" fill="hold">
                                          <p:stCondLst>
                                            <p:cond delay="499"/>
                                          </p:stCondLst>
                                        </p:cTn>
                                        <p:tgtEl>
                                          <p:spTgt spid="89"/>
                                        </p:tgtEl>
                                        <p:attrNameLst>
                                          <p:attrName>style.visibility</p:attrName>
                                        </p:attrNameLst>
                                      </p:cBhvr>
                                      <p:to>
                                        <p:strVal val="hidden"/>
                                      </p:to>
                                    </p:set>
                                  </p:childTnLst>
                                </p:cTn>
                              </p:par>
                              <p:par>
                                <p:cTn id="191" presetID="14" presetClass="exit" presetSubtype="10" fill="hold" grpId="1" nodeType="withEffect">
                                  <p:stCondLst>
                                    <p:cond delay="0"/>
                                  </p:stCondLst>
                                  <p:childTnLst>
                                    <p:animEffect transition="out" filter="randombar(horizontal)">
                                      <p:cBhvr>
                                        <p:cTn id="192" dur="500"/>
                                        <p:tgtEl>
                                          <p:spTgt spid="91"/>
                                        </p:tgtEl>
                                      </p:cBhvr>
                                    </p:animEffect>
                                    <p:set>
                                      <p:cBhvr>
                                        <p:cTn id="193" dur="1" fill="hold">
                                          <p:stCondLst>
                                            <p:cond delay="499"/>
                                          </p:stCondLst>
                                        </p:cTn>
                                        <p:tgtEl>
                                          <p:spTgt spid="91"/>
                                        </p:tgtEl>
                                        <p:attrNameLst>
                                          <p:attrName>style.visibility</p:attrName>
                                        </p:attrNameLst>
                                      </p:cBhvr>
                                      <p:to>
                                        <p:strVal val="hidden"/>
                                      </p:to>
                                    </p:set>
                                  </p:childTnLst>
                                </p:cTn>
                              </p:par>
                              <p:par>
                                <p:cTn id="194" presetID="14" presetClass="entr" presetSubtype="10" fill="hold" grpId="0" nodeType="withEffect">
                                  <p:stCondLst>
                                    <p:cond delay="500"/>
                                  </p:stCondLst>
                                  <p:childTnLst>
                                    <p:set>
                                      <p:cBhvr>
                                        <p:cTn id="195" dur="1" fill="hold">
                                          <p:stCondLst>
                                            <p:cond delay="0"/>
                                          </p:stCondLst>
                                        </p:cTn>
                                        <p:tgtEl>
                                          <p:spTgt spid="103"/>
                                        </p:tgtEl>
                                        <p:attrNameLst>
                                          <p:attrName>style.visibility</p:attrName>
                                        </p:attrNameLst>
                                      </p:cBhvr>
                                      <p:to>
                                        <p:strVal val="visible"/>
                                      </p:to>
                                    </p:set>
                                    <p:animEffect transition="in" filter="randombar(horizontal)">
                                      <p:cBhvr>
                                        <p:cTn id="196" dur="500"/>
                                        <p:tgtEl>
                                          <p:spTgt spid="103"/>
                                        </p:tgtEl>
                                      </p:cBhvr>
                                    </p:animEffect>
                                  </p:childTnLst>
                                </p:cTn>
                              </p:par>
                              <p:par>
                                <p:cTn id="197" presetID="14" presetClass="entr" presetSubtype="10" fill="hold" grpId="0" nodeType="withEffect">
                                  <p:stCondLst>
                                    <p:cond delay="500"/>
                                  </p:stCondLst>
                                  <p:childTnLst>
                                    <p:set>
                                      <p:cBhvr>
                                        <p:cTn id="198" dur="1" fill="hold">
                                          <p:stCondLst>
                                            <p:cond delay="0"/>
                                          </p:stCondLst>
                                        </p:cTn>
                                        <p:tgtEl>
                                          <p:spTgt spid="100"/>
                                        </p:tgtEl>
                                        <p:attrNameLst>
                                          <p:attrName>style.visibility</p:attrName>
                                        </p:attrNameLst>
                                      </p:cBhvr>
                                      <p:to>
                                        <p:strVal val="visible"/>
                                      </p:to>
                                    </p:set>
                                    <p:animEffect transition="in" filter="randombar(horizontal)">
                                      <p:cBhvr>
                                        <p:cTn id="199" dur="500"/>
                                        <p:tgtEl>
                                          <p:spTgt spid="100"/>
                                        </p:tgtEl>
                                      </p:cBhvr>
                                    </p:animEffect>
                                  </p:childTnLst>
                                </p:cTn>
                              </p:par>
                              <p:par>
                                <p:cTn id="200" presetID="14" presetClass="entr" presetSubtype="10" fill="hold" grpId="0" nodeType="withEffect">
                                  <p:stCondLst>
                                    <p:cond delay="500"/>
                                  </p:stCondLst>
                                  <p:childTnLst>
                                    <p:set>
                                      <p:cBhvr>
                                        <p:cTn id="201" dur="1" fill="hold">
                                          <p:stCondLst>
                                            <p:cond delay="0"/>
                                          </p:stCondLst>
                                        </p:cTn>
                                        <p:tgtEl>
                                          <p:spTgt spid="104"/>
                                        </p:tgtEl>
                                        <p:attrNameLst>
                                          <p:attrName>style.visibility</p:attrName>
                                        </p:attrNameLst>
                                      </p:cBhvr>
                                      <p:to>
                                        <p:strVal val="visible"/>
                                      </p:to>
                                    </p:set>
                                    <p:animEffect transition="in" filter="randombar(horizontal)">
                                      <p:cBhvr>
                                        <p:cTn id="202" dur="500"/>
                                        <p:tgtEl>
                                          <p:spTgt spid="104"/>
                                        </p:tgtEl>
                                      </p:cBhvr>
                                    </p:animEffect>
                                  </p:childTnLst>
                                </p:cTn>
                              </p:par>
                              <p:par>
                                <p:cTn id="203" presetID="14" presetClass="entr" presetSubtype="10" fill="hold" grpId="0" nodeType="withEffect">
                                  <p:stCondLst>
                                    <p:cond delay="500"/>
                                  </p:stCondLst>
                                  <p:childTnLst>
                                    <p:set>
                                      <p:cBhvr>
                                        <p:cTn id="204" dur="1" fill="hold">
                                          <p:stCondLst>
                                            <p:cond delay="0"/>
                                          </p:stCondLst>
                                        </p:cTn>
                                        <p:tgtEl>
                                          <p:spTgt spid="96"/>
                                        </p:tgtEl>
                                        <p:attrNameLst>
                                          <p:attrName>style.visibility</p:attrName>
                                        </p:attrNameLst>
                                      </p:cBhvr>
                                      <p:to>
                                        <p:strVal val="visible"/>
                                      </p:to>
                                    </p:set>
                                    <p:animEffect transition="in" filter="randombar(horizontal)">
                                      <p:cBhvr>
                                        <p:cTn id="205" dur="500"/>
                                        <p:tgtEl>
                                          <p:spTgt spid="96"/>
                                        </p:tgtEl>
                                      </p:cBhvr>
                                    </p:animEffect>
                                  </p:childTnLst>
                                </p:cTn>
                              </p:par>
                              <p:par>
                                <p:cTn id="206" presetID="14" presetClass="entr" presetSubtype="10" fill="hold" grpId="0" nodeType="withEffect">
                                  <p:stCondLst>
                                    <p:cond delay="500"/>
                                  </p:stCondLst>
                                  <p:childTnLst>
                                    <p:set>
                                      <p:cBhvr>
                                        <p:cTn id="207" dur="1" fill="hold">
                                          <p:stCondLst>
                                            <p:cond delay="0"/>
                                          </p:stCondLst>
                                        </p:cTn>
                                        <p:tgtEl>
                                          <p:spTgt spid="97"/>
                                        </p:tgtEl>
                                        <p:attrNameLst>
                                          <p:attrName>style.visibility</p:attrName>
                                        </p:attrNameLst>
                                      </p:cBhvr>
                                      <p:to>
                                        <p:strVal val="visible"/>
                                      </p:to>
                                    </p:set>
                                    <p:animEffect transition="in" filter="randombar(horizontal)">
                                      <p:cBhvr>
                                        <p:cTn id="208" dur="500"/>
                                        <p:tgtEl>
                                          <p:spTgt spid="97"/>
                                        </p:tgtEl>
                                      </p:cBhvr>
                                    </p:animEffect>
                                  </p:childTnLst>
                                </p:cTn>
                              </p:par>
                              <p:par>
                                <p:cTn id="209" presetID="14" presetClass="entr" presetSubtype="10" fill="hold" grpId="0" nodeType="withEffect">
                                  <p:stCondLst>
                                    <p:cond delay="500"/>
                                  </p:stCondLst>
                                  <p:childTnLst>
                                    <p:set>
                                      <p:cBhvr>
                                        <p:cTn id="210" dur="1" fill="hold">
                                          <p:stCondLst>
                                            <p:cond delay="0"/>
                                          </p:stCondLst>
                                        </p:cTn>
                                        <p:tgtEl>
                                          <p:spTgt spid="102"/>
                                        </p:tgtEl>
                                        <p:attrNameLst>
                                          <p:attrName>style.visibility</p:attrName>
                                        </p:attrNameLst>
                                      </p:cBhvr>
                                      <p:to>
                                        <p:strVal val="visible"/>
                                      </p:to>
                                    </p:set>
                                    <p:animEffect transition="in" filter="randombar(horizontal)">
                                      <p:cBhvr>
                                        <p:cTn id="211" dur="500"/>
                                        <p:tgtEl>
                                          <p:spTgt spid="102"/>
                                        </p:tgtEl>
                                      </p:cBhvr>
                                    </p:animEffect>
                                  </p:childTnLst>
                                </p:cTn>
                              </p:par>
                              <p:par>
                                <p:cTn id="212" presetID="14" presetClass="entr" presetSubtype="10" fill="hold" grpId="0" nodeType="withEffect">
                                  <p:stCondLst>
                                    <p:cond delay="500"/>
                                  </p:stCondLst>
                                  <p:childTnLst>
                                    <p:set>
                                      <p:cBhvr>
                                        <p:cTn id="213" dur="1" fill="hold">
                                          <p:stCondLst>
                                            <p:cond delay="0"/>
                                          </p:stCondLst>
                                        </p:cTn>
                                        <p:tgtEl>
                                          <p:spTgt spid="98"/>
                                        </p:tgtEl>
                                        <p:attrNameLst>
                                          <p:attrName>style.visibility</p:attrName>
                                        </p:attrNameLst>
                                      </p:cBhvr>
                                      <p:to>
                                        <p:strVal val="visible"/>
                                      </p:to>
                                    </p:set>
                                    <p:animEffect transition="in" filter="randombar(horizontal)">
                                      <p:cBhvr>
                                        <p:cTn id="214" dur="500"/>
                                        <p:tgtEl>
                                          <p:spTgt spid="98"/>
                                        </p:tgtEl>
                                      </p:cBhvr>
                                    </p:animEffect>
                                  </p:childTnLst>
                                </p:cTn>
                              </p:par>
                              <p:par>
                                <p:cTn id="215" presetID="14" presetClass="entr" presetSubtype="10" fill="hold" grpId="0" nodeType="withEffect">
                                  <p:stCondLst>
                                    <p:cond delay="500"/>
                                  </p:stCondLst>
                                  <p:childTnLst>
                                    <p:set>
                                      <p:cBhvr>
                                        <p:cTn id="216" dur="1" fill="hold">
                                          <p:stCondLst>
                                            <p:cond delay="0"/>
                                          </p:stCondLst>
                                        </p:cTn>
                                        <p:tgtEl>
                                          <p:spTgt spid="99"/>
                                        </p:tgtEl>
                                        <p:attrNameLst>
                                          <p:attrName>style.visibility</p:attrName>
                                        </p:attrNameLst>
                                      </p:cBhvr>
                                      <p:to>
                                        <p:strVal val="visible"/>
                                      </p:to>
                                    </p:set>
                                    <p:animEffect transition="in" filter="randombar(horizontal)">
                                      <p:cBhvr>
                                        <p:cTn id="217" dur="500"/>
                                        <p:tgtEl>
                                          <p:spTgt spid="99"/>
                                        </p:tgtEl>
                                      </p:cBhvr>
                                    </p:animEffect>
                                  </p:childTnLst>
                                </p:cTn>
                              </p:par>
                              <p:par>
                                <p:cTn id="218" presetID="14" presetClass="entr" presetSubtype="10" fill="hold" grpId="0" nodeType="withEffect">
                                  <p:stCondLst>
                                    <p:cond delay="500"/>
                                  </p:stCondLst>
                                  <p:childTnLst>
                                    <p:set>
                                      <p:cBhvr>
                                        <p:cTn id="219" dur="1" fill="hold">
                                          <p:stCondLst>
                                            <p:cond delay="0"/>
                                          </p:stCondLst>
                                        </p:cTn>
                                        <p:tgtEl>
                                          <p:spTgt spid="101"/>
                                        </p:tgtEl>
                                        <p:attrNameLst>
                                          <p:attrName>style.visibility</p:attrName>
                                        </p:attrNameLst>
                                      </p:cBhvr>
                                      <p:to>
                                        <p:strVal val="visible"/>
                                      </p:to>
                                    </p:set>
                                    <p:animEffect transition="in" filter="randombar(horizontal)">
                                      <p:cBhvr>
                                        <p:cTn id="220" dur="500"/>
                                        <p:tgtEl>
                                          <p:spTgt spid="101"/>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nodeType="clickEffect">
                                  <p:stCondLst>
                                    <p:cond delay="0"/>
                                  </p:stCondLst>
                                  <p:childTnLst>
                                    <p:set>
                                      <p:cBhvr>
                                        <p:cTn id="224" dur="1" fill="hold">
                                          <p:stCondLst>
                                            <p:cond delay="0"/>
                                          </p:stCondLst>
                                        </p:cTn>
                                        <p:tgtEl>
                                          <p:spTgt spid="27"/>
                                        </p:tgtEl>
                                        <p:attrNameLst>
                                          <p:attrName>style.visibility</p:attrName>
                                        </p:attrNameLst>
                                      </p:cBhvr>
                                      <p:to>
                                        <p:strVal val="visible"/>
                                      </p:to>
                                    </p:set>
                                    <p:animEffect transition="in" filter="fade">
                                      <p:cBhvr>
                                        <p:cTn id="225" dur="500"/>
                                        <p:tgtEl>
                                          <p:spTgt spid="27"/>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58"/>
                                        </p:tgtEl>
                                        <p:attrNameLst>
                                          <p:attrName>style.visibility</p:attrName>
                                        </p:attrNameLst>
                                      </p:cBhvr>
                                      <p:to>
                                        <p:strVal val="visible"/>
                                      </p:to>
                                    </p:set>
                                    <p:animEffect transition="in" filter="fade">
                                      <p:cBhvr>
                                        <p:cTn id="228" dur="500"/>
                                        <p:tgtEl>
                                          <p:spTgt spid="58"/>
                                        </p:tgtEl>
                                      </p:cBhvr>
                                    </p:animEffect>
                                  </p:childTnLst>
                                </p:cTn>
                              </p:par>
                              <p:par>
                                <p:cTn id="229" presetID="22" presetClass="entr" presetSubtype="4" fill="hold" nodeType="withEffect">
                                  <p:stCondLst>
                                    <p:cond delay="0"/>
                                  </p:stCondLst>
                                  <p:childTnLst>
                                    <p:set>
                                      <p:cBhvr>
                                        <p:cTn id="230" dur="1" fill="hold">
                                          <p:stCondLst>
                                            <p:cond delay="0"/>
                                          </p:stCondLst>
                                        </p:cTn>
                                        <p:tgtEl>
                                          <p:spTgt spid="8"/>
                                        </p:tgtEl>
                                        <p:attrNameLst>
                                          <p:attrName>style.visibility</p:attrName>
                                        </p:attrNameLst>
                                      </p:cBhvr>
                                      <p:to>
                                        <p:strVal val="visible"/>
                                      </p:to>
                                    </p:set>
                                    <p:animEffect transition="in" filter="wipe(down)">
                                      <p:cBhvr>
                                        <p:cTn id="231" dur="500"/>
                                        <p:tgtEl>
                                          <p:spTgt spid="8"/>
                                        </p:tgtEl>
                                      </p:cBhvr>
                                    </p:animEffect>
                                  </p:childTnLst>
                                </p:cTn>
                              </p:par>
                            </p:childTnLst>
                          </p:cTn>
                        </p:par>
                        <p:par>
                          <p:cTn id="232" fill="hold">
                            <p:stCondLst>
                              <p:cond delay="500"/>
                            </p:stCondLst>
                            <p:childTnLst>
                              <p:par>
                                <p:cTn id="233" presetID="10" presetClass="entr" presetSubtype="0" fill="hold" nodeType="afterEffect">
                                  <p:stCondLst>
                                    <p:cond delay="0"/>
                                  </p:stCondLst>
                                  <p:childTnLst>
                                    <p:set>
                                      <p:cBhvr>
                                        <p:cTn id="234" dur="1" fill="hold">
                                          <p:stCondLst>
                                            <p:cond delay="0"/>
                                          </p:stCondLst>
                                        </p:cTn>
                                        <p:tgtEl>
                                          <p:spTgt spid="25"/>
                                        </p:tgtEl>
                                        <p:attrNameLst>
                                          <p:attrName>style.visibility</p:attrName>
                                        </p:attrNameLst>
                                      </p:cBhvr>
                                      <p:to>
                                        <p:strVal val="visible"/>
                                      </p:to>
                                    </p:set>
                                    <p:animEffect transition="in" filter="fade">
                                      <p:cBhvr>
                                        <p:cTn id="235" dur="500"/>
                                        <p:tgtEl>
                                          <p:spTgt spid="25"/>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57"/>
                                        </p:tgtEl>
                                        <p:attrNameLst>
                                          <p:attrName>style.visibility</p:attrName>
                                        </p:attrNameLst>
                                      </p:cBhvr>
                                      <p:to>
                                        <p:strVal val="visible"/>
                                      </p:to>
                                    </p:set>
                                    <p:animEffect transition="in" filter="fade">
                                      <p:cBhvr>
                                        <p:cTn id="238" dur="500"/>
                                        <p:tgtEl>
                                          <p:spTgt spid="57"/>
                                        </p:tgtEl>
                                      </p:cBhvr>
                                    </p:animEffect>
                                  </p:childTnLst>
                                </p:cTn>
                              </p:par>
                              <p:par>
                                <p:cTn id="239" presetID="22" presetClass="entr" presetSubtype="4" fill="hold" nodeType="withEffect">
                                  <p:stCondLst>
                                    <p:cond delay="0"/>
                                  </p:stCondLst>
                                  <p:childTnLst>
                                    <p:set>
                                      <p:cBhvr>
                                        <p:cTn id="240" dur="1" fill="hold">
                                          <p:stCondLst>
                                            <p:cond delay="0"/>
                                          </p:stCondLst>
                                        </p:cTn>
                                        <p:tgtEl>
                                          <p:spTgt spid="10"/>
                                        </p:tgtEl>
                                        <p:attrNameLst>
                                          <p:attrName>style.visibility</p:attrName>
                                        </p:attrNameLst>
                                      </p:cBhvr>
                                      <p:to>
                                        <p:strVal val="visible"/>
                                      </p:to>
                                    </p:set>
                                    <p:animEffect transition="in" filter="wipe(down)">
                                      <p:cBhvr>
                                        <p:cTn id="241" dur="500"/>
                                        <p:tgtEl>
                                          <p:spTgt spid="10"/>
                                        </p:tgtEl>
                                      </p:cBhvr>
                                    </p:animEffect>
                                  </p:childTnLst>
                                </p:cTn>
                              </p:par>
                            </p:childTnLst>
                          </p:cTn>
                        </p:par>
                        <p:par>
                          <p:cTn id="242" fill="hold">
                            <p:stCondLst>
                              <p:cond delay="1000"/>
                            </p:stCondLst>
                            <p:childTnLst>
                              <p:par>
                                <p:cTn id="243" presetID="10" presetClass="entr" presetSubtype="0" fill="hold" nodeType="afterEffect">
                                  <p:stCondLst>
                                    <p:cond delay="0"/>
                                  </p:stCondLst>
                                  <p:childTnLst>
                                    <p:set>
                                      <p:cBhvr>
                                        <p:cTn id="244" dur="1" fill="hold">
                                          <p:stCondLst>
                                            <p:cond delay="0"/>
                                          </p:stCondLst>
                                        </p:cTn>
                                        <p:tgtEl>
                                          <p:spTgt spid="24"/>
                                        </p:tgtEl>
                                        <p:attrNameLst>
                                          <p:attrName>style.visibility</p:attrName>
                                        </p:attrNameLst>
                                      </p:cBhvr>
                                      <p:to>
                                        <p:strVal val="visible"/>
                                      </p:to>
                                    </p:set>
                                    <p:animEffect transition="in" filter="fade">
                                      <p:cBhvr>
                                        <p:cTn id="245" dur="500"/>
                                        <p:tgtEl>
                                          <p:spTgt spid="24"/>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gtEl>
                                        <p:attrNameLst>
                                          <p:attrName>style.visibility</p:attrName>
                                        </p:attrNameLst>
                                      </p:cBhvr>
                                      <p:to>
                                        <p:strVal val="visible"/>
                                      </p:to>
                                    </p:set>
                                    <p:animEffect transition="in" filter="fade">
                                      <p:cBhvr>
                                        <p:cTn id="248" dur="500"/>
                                        <p:tgtEl>
                                          <p:spTgt spid="56"/>
                                        </p:tgtEl>
                                      </p:cBhvr>
                                    </p:animEffect>
                                  </p:childTnLst>
                                </p:cTn>
                              </p:par>
                              <p:par>
                                <p:cTn id="249" presetID="22" presetClass="entr" presetSubtype="4" fill="hold" nodeType="withEffect">
                                  <p:stCondLst>
                                    <p:cond delay="0"/>
                                  </p:stCondLst>
                                  <p:childTnLst>
                                    <p:set>
                                      <p:cBhvr>
                                        <p:cTn id="250" dur="1" fill="hold">
                                          <p:stCondLst>
                                            <p:cond delay="0"/>
                                          </p:stCondLst>
                                        </p:cTn>
                                        <p:tgtEl>
                                          <p:spTgt spid="36"/>
                                        </p:tgtEl>
                                        <p:attrNameLst>
                                          <p:attrName>style.visibility</p:attrName>
                                        </p:attrNameLst>
                                      </p:cBhvr>
                                      <p:to>
                                        <p:strVal val="visible"/>
                                      </p:to>
                                    </p:set>
                                    <p:animEffect transition="in" filter="wipe(down)">
                                      <p:cBhvr>
                                        <p:cTn id="251" dur="500"/>
                                        <p:tgtEl>
                                          <p:spTgt spid="36"/>
                                        </p:tgtEl>
                                      </p:cBhvr>
                                    </p:animEffect>
                                  </p:childTnLst>
                                </p:cTn>
                              </p:par>
                            </p:childTnLst>
                          </p:cTn>
                        </p:par>
                        <p:par>
                          <p:cTn id="252" fill="hold">
                            <p:stCondLst>
                              <p:cond delay="1500"/>
                            </p:stCondLst>
                            <p:childTnLst>
                              <p:par>
                                <p:cTn id="253" presetID="10" presetClass="entr" presetSubtype="0" fill="hold" nodeType="afterEffect">
                                  <p:stCondLst>
                                    <p:cond delay="0"/>
                                  </p:stCondLst>
                                  <p:childTnLst>
                                    <p:set>
                                      <p:cBhvr>
                                        <p:cTn id="254" dur="1" fill="hold">
                                          <p:stCondLst>
                                            <p:cond delay="0"/>
                                          </p:stCondLst>
                                        </p:cTn>
                                        <p:tgtEl>
                                          <p:spTgt spid="35"/>
                                        </p:tgtEl>
                                        <p:attrNameLst>
                                          <p:attrName>style.visibility</p:attrName>
                                        </p:attrNameLst>
                                      </p:cBhvr>
                                      <p:to>
                                        <p:strVal val="visible"/>
                                      </p:to>
                                    </p:set>
                                    <p:animEffect transition="in" filter="fade">
                                      <p:cBhvr>
                                        <p:cTn id="255" dur="500"/>
                                        <p:tgtEl>
                                          <p:spTgt spid="35"/>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59"/>
                                        </p:tgtEl>
                                        <p:attrNameLst>
                                          <p:attrName>style.visibility</p:attrName>
                                        </p:attrNameLst>
                                      </p:cBhvr>
                                      <p:to>
                                        <p:strVal val="visible"/>
                                      </p:to>
                                    </p:set>
                                    <p:animEffect transition="in" filter="fade">
                                      <p:cBhvr>
                                        <p:cTn id="258" dur="500"/>
                                        <p:tgtEl>
                                          <p:spTgt spid="59"/>
                                        </p:tgtEl>
                                      </p:cBhvr>
                                    </p:animEffect>
                                  </p:childTnLst>
                                </p:cTn>
                              </p:par>
                              <p:par>
                                <p:cTn id="259" presetID="22" presetClass="entr" presetSubtype="4" fill="hold" nodeType="withEffect">
                                  <p:stCondLst>
                                    <p:cond delay="0"/>
                                  </p:stCondLst>
                                  <p:childTnLst>
                                    <p:set>
                                      <p:cBhvr>
                                        <p:cTn id="260" dur="1" fill="hold">
                                          <p:stCondLst>
                                            <p:cond delay="0"/>
                                          </p:stCondLst>
                                        </p:cTn>
                                        <p:tgtEl>
                                          <p:spTgt spid="38"/>
                                        </p:tgtEl>
                                        <p:attrNameLst>
                                          <p:attrName>style.visibility</p:attrName>
                                        </p:attrNameLst>
                                      </p:cBhvr>
                                      <p:to>
                                        <p:strVal val="visible"/>
                                      </p:to>
                                    </p:set>
                                    <p:animEffect transition="in" filter="wipe(down)">
                                      <p:cBhvr>
                                        <p:cTn id="2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P spid="28" grpId="0"/>
      <p:bldP spid="73" grpId="0" animBg="1"/>
      <p:bldP spid="55" grpId="0"/>
      <p:bldP spid="56" grpId="0"/>
      <p:bldP spid="57" grpId="0"/>
      <p:bldP spid="58" grpId="0"/>
      <p:bldP spid="59" grpId="0"/>
      <p:bldP spid="63" grpId="0" animBg="1"/>
      <p:bldP spid="65" grpId="0" animBg="1"/>
      <p:bldP spid="66" grpId="0" animBg="1"/>
      <p:bldP spid="67" grpId="0" animBg="1"/>
      <p:bldP spid="68" grpId="0" animBg="1"/>
      <p:bldP spid="69" grpId="0" animBg="1"/>
      <p:bldP spid="70" grpId="0" animBg="1"/>
      <p:bldP spid="71" grpId="0" animBg="1"/>
      <p:bldP spid="72" grpId="0" animBg="1"/>
      <p:bldP spid="84" grpId="0"/>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6" grpId="0" animBg="1"/>
      <p:bldP spid="97" grpId="0" animBg="1"/>
      <p:bldP spid="98" grpId="0" animBg="1"/>
      <p:bldP spid="99" grpId="0" animBg="1"/>
      <p:bldP spid="100" grpId="0" animBg="1"/>
      <p:bldP spid="101" grpId="0" animBg="1"/>
      <p:bldP spid="102" grpId="0" animBg="1"/>
      <p:bldP spid="103"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05979"/>
            <a:ext cx="8207376" cy="857250"/>
          </a:xfrm>
        </p:spPr>
        <p:txBody>
          <a:bodyPr/>
          <a:lstStyle/>
          <a:p>
            <a:r>
              <a:rPr lang="en-US" dirty="0"/>
              <a:t>In the beginning…</a:t>
            </a:r>
          </a:p>
        </p:txBody>
      </p:sp>
      <p:grpSp>
        <p:nvGrpSpPr>
          <p:cNvPr id="11" name="Group 7">
            <a:extLst>
              <a:ext uri="{FF2B5EF4-FFF2-40B4-BE49-F238E27FC236}">
                <a16:creationId xmlns:a16="http://schemas.microsoft.com/office/drawing/2014/main" id="{4632A621-C12E-4FD7-BE9A-A79180DF6387}"/>
              </a:ext>
            </a:extLst>
          </p:cNvPr>
          <p:cNvGrpSpPr>
            <a:grpSpLocks/>
          </p:cNvGrpSpPr>
          <p:nvPr/>
        </p:nvGrpSpPr>
        <p:grpSpPr bwMode="auto">
          <a:xfrm>
            <a:off x="126876" y="1219215"/>
            <a:ext cx="1137095" cy="637193"/>
            <a:chOff x="636" y="288"/>
            <a:chExt cx="1008" cy="653"/>
          </a:xfrm>
        </p:grpSpPr>
        <p:sp>
          <p:nvSpPr>
            <p:cNvPr id="13" name="Text Box 9">
              <a:extLst>
                <a:ext uri="{FF2B5EF4-FFF2-40B4-BE49-F238E27FC236}">
                  <a16:creationId xmlns:a16="http://schemas.microsoft.com/office/drawing/2014/main" id="{E3F2B5DC-0D04-4051-85DA-BE40597E32BC}"/>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14" name="Picture 10" descr="dellworkstation">
              <a:extLst>
                <a:ext uri="{FF2B5EF4-FFF2-40B4-BE49-F238E27FC236}">
                  <a16:creationId xmlns:a16="http://schemas.microsoft.com/office/drawing/2014/main" id="{D2521A40-6CBC-40EA-9D57-F8F4F1E2DAA0}"/>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sp>
        <p:nvSpPr>
          <p:cNvPr id="17" name="Text Box 86">
            <a:extLst>
              <a:ext uri="{FF2B5EF4-FFF2-40B4-BE49-F238E27FC236}">
                <a16:creationId xmlns:a16="http://schemas.microsoft.com/office/drawing/2014/main" id="{01548ED4-57CF-452B-A33E-8CEC303D73FC}"/>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AX</a:t>
            </a:r>
          </a:p>
          <a:p>
            <a:pPr algn="ctr"/>
            <a:r>
              <a:rPr lang="en-US" b="1" dirty="0">
                <a:solidFill>
                  <a:srgbClr val="003399"/>
                </a:solidFill>
                <a:latin typeface="Arial" charset="0"/>
              </a:rPr>
              <a:t>Supervisor</a:t>
            </a:r>
          </a:p>
        </p:txBody>
      </p:sp>
      <p:sp>
        <p:nvSpPr>
          <p:cNvPr id="19" name="TextBox 18">
            <a:extLst>
              <a:ext uri="{FF2B5EF4-FFF2-40B4-BE49-F238E27FC236}">
                <a16:creationId xmlns:a16="http://schemas.microsoft.com/office/drawing/2014/main" id="{6401E3B7-B001-41A2-A094-052BEA346223}"/>
              </a:ext>
            </a:extLst>
          </p:cNvPr>
          <p:cNvSpPr txBox="1"/>
          <p:nvPr/>
        </p:nvSpPr>
        <p:spPr>
          <a:xfrm>
            <a:off x="745175" y="1422274"/>
            <a:ext cx="1146110"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pic>
        <p:nvPicPr>
          <p:cNvPr id="15" name="Picture 84">
            <a:extLst>
              <a:ext uri="{FF2B5EF4-FFF2-40B4-BE49-F238E27FC236}">
                <a16:creationId xmlns:a16="http://schemas.microsoft.com/office/drawing/2014/main" id="{997E4303-F73D-44AA-A5DD-E1EC306B9533}"/>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sp>
        <p:nvSpPr>
          <p:cNvPr id="26" name="Text Box 9">
            <a:extLst>
              <a:ext uri="{FF2B5EF4-FFF2-40B4-BE49-F238E27FC236}">
                <a16:creationId xmlns:a16="http://schemas.microsoft.com/office/drawing/2014/main" id="{A9E1A93A-5E9C-4EC9-BFBC-E568BF933D9F}"/>
              </a:ext>
            </a:extLst>
          </p:cNvPr>
          <p:cNvSpPr txBox="1">
            <a:spLocks noChangeArrowheads="1"/>
          </p:cNvSpPr>
          <p:nvPr/>
        </p:nvSpPr>
        <p:spPr bwMode="auto">
          <a:xfrm>
            <a:off x="6987733" y="1449654"/>
            <a:ext cx="106126" cy="1144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23" name="Picture 69" descr="Internet">
            <a:extLst>
              <a:ext uri="{FF2B5EF4-FFF2-40B4-BE49-F238E27FC236}">
                <a16:creationId xmlns:a16="http://schemas.microsoft.com/office/drawing/2014/main" id="{D80895A9-6670-40F5-AFD9-667F4299A428}"/>
              </a:ext>
            </a:extLst>
          </p:cNvPr>
          <p:cNvPicPr>
            <a:picLocks noChangeAspect="1" noChangeArrowheads="1"/>
          </p:cNvPicPr>
          <p:nvPr/>
        </p:nvPicPr>
        <p:blipFill>
          <a:blip r:embed="rId5" cstate="screen"/>
          <a:srcRect/>
          <a:stretch>
            <a:fillRect/>
          </a:stretch>
        </p:blipFill>
        <p:spPr bwMode="auto">
          <a:xfrm>
            <a:off x="5958728" y="849520"/>
            <a:ext cx="1685701" cy="1271184"/>
          </a:xfrm>
          <a:prstGeom prst="rect">
            <a:avLst/>
          </a:prstGeom>
          <a:noFill/>
          <a:ln w="9525">
            <a:noFill/>
            <a:miter lim="800000"/>
            <a:headEnd/>
            <a:tailEnd/>
          </a:ln>
        </p:spPr>
      </p:pic>
      <p:sp>
        <p:nvSpPr>
          <p:cNvPr id="28" name="TextBox 27">
            <a:extLst>
              <a:ext uri="{FF2B5EF4-FFF2-40B4-BE49-F238E27FC236}">
                <a16:creationId xmlns:a16="http://schemas.microsoft.com/office/drawing/2014/main" id="{EF95FAF2-C914-4F46-9FCB-F1EA3955A07E}"/>
              </a:ext>
            </a:extLst>
          </p:cNvPr>
          <p:cNvSpPr txBox="1"/>
          <p:nvPr/>
        </p:nvSpPr>
        <p:spPr>
          <a:xfrm>
            <a:off x="6140238" y="468259"/>
            <a:ext cx="2216362"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grpSp>
        <p:nvGrpSpPr>
          <p:cNvPr id="30" name="Group 7">
            <a:extLst>
              <a:ext uri="{FF2B5EF4-FFF2-40B4-BE49-F238E27FC236}">
                <a16:creationId xmlns:a16="http://schemas.microsoft.com/office/drawing/2014/main" id="{7BE482E8-5470-452E-8DA4-DF4EF975E7CD}"/>
              </a:ext>
            </a:extLst>
          </p:cNvPr>
          <p:cNvGrpSpPr>
            <a:grpSpLocks/>
          </p:cNvGrpSpPr>
          <p:nvPr/>
        </p:nvGrpSpPr>
        <p:grpSpPr bwMode="auto">
          <a:xfrm>
            <a:off x="6573884" y="249262"/>
            <a:ext cx="1137095" cy="637193"/>
            <a:chOff x="636" y="288"/>
            <a:chExt cx="1008" cy="653"/>
          </a:xfrm>
        </p:grpSpPr>
        <p:sp>
          <p:nvSpPr>
            <p:cNvPr id="32" name="Text Box 9">
              <a:extLst>
                <a:ext uri="{FF2B5EF4-FFF2-40B4-BE49-F238E27FC236}">
                  <a16:creationId xmlns:a16="http://schemas.microsoft.com/office/drawing/2014/main" id="{E334B249-0093-49F5-A8C7-D326CF71F440}"/>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33" name="Picture 10" descr="dellworkstation">
              <a:extLst>
                <a:ext uri="{FF2B5EF4-FFF2-40B4-BE49-F238E27FC236}">
                  <a16:creationId xmlns:a16="http://schemas.microsoft.com/office/drawing/2014/main" id="{80AFE433-DD56-4003-8C4A-2AD0DB5B736A}"/>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pic>
        <p:nvPicPr>
          <p:cNvPr id="2050" name="Picture 2" descr="http://teams.honeywell.com/sites/TridiumMarcomTools/Shared%20Documents/Logos,%20images%20and%20icons/JACE%20images/JACE%20300E.png">
            <a:extLst>
              <a:ext uri="{FF2B5EF4-FFF2-40B4-BE49-F238E27FC236}">
                <a16:creationId xmlns:a16="http://schemas.microsoft.com/office/drawing/2014/main" id="{1B9E09AA-18C8-4BE7-AAAE-54CFD23EF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375"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teams.honeywell.com/sites/TridiumMarcomTools/Shared%20Documents/Logos,%20images%20and%20icons/JACE%20images/JACE%20300E.png">
            <a:extLst>
              <a:ext uri="{FF2B5EF4-FFF2-40B4-BE49-F238E27FC236}">
                <a16:creationId xmlns:a16="http://schemas.microsoft.com/office/drawing/2014/main" id="{060C6D04-F4BE-474E-A67F-A68D599F0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474"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eams.honeywell.com/sites/TridiumMarcomTools/Shared%20Documents/Logos,%20images%20and%20icons/JACE%20images/JACE%20300E.png">
            <a:extLst>
              <a:ext uri="{FF2B5EF4-FFF2-40B4-BE49-F238E27FC236}">
                <a16:creationId xmlns:a16="http://schemas.microsoft.com/office/drawing/2014/main" id="{B048B6ED-21A3-42E7-9749-27DD7D0A6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9209" y="2725123"/>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teams.honeywell.com/sites/TridiumMarcomTools/Shared%20Documents/Logos,%20images%20and%20icons/JACE%20images/JACE%20300E.png">
            <a:extLst>
              <a:ext uri="{FF2B5EF4-FFF2-40B4-BE49-F238E27FC236}">
                <a16:creationId xmlns:a16="http://schemas.microsoft.com/office/drawing/2014/main" id="{FF4025E3-19DE-4D96-BD64-DEE012BB5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492"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eams.honeywell.com/sites/TridiumMarcomTools/Shared%20Documents/Logos,%20images%20and%20icons/JACE%20images/JACE%20300E.png">
            <a:extLst>
              <a:ext uri="{FF2B5EF4-FFF2-40B4-BE49-F238E27FC236}">
                <a16:creationId xmlns:a16="http://schemas.microsoft.com/office/drawing/2014/main" id="{02E63B37-4C50-4164-BA99-54EBFF6E1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6539" y="2725122"/>
            <a:ext cx="1032790" cy="6254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Elbow 5">
            <a:extLst>
              <a:ext uri="{FF2B5EF4-FFF2-40B4-BE49-F238E27FC236}">
                <a16:creationId xmlns:a16="http://schemas.microsoft.com/office/drawing/2014/main" id="{1B6AA7D5-D755-40B9-892A-0202102C9359}"/>
              </a:ext>
            </a:extLst>
          </p:cNvPr>
          <p:cNvCxnSpPr>
            <a:stCxn id="2050" idx="0"/>
            <a:endCxn id="15" idx="2"/>
          </p:cNvCxnSpPr>
          <p:nvPr/>
        </p:nvCxnSpPr>
        <p:spPr>
          <a:xfrm rot="5400000" flipH="1" flipV="1">
            <a:off x="1931490" y="1342518"/>
            <a:ext cx="774832" cy="200627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73" name="Rectangle: Rounded Corners 72">
            <a:extLst>
              <a:ext uri="{FF2B5EF4-FFF2-40B4-BE49-F238E27FC236}">
                <a16:creationId xmlns:a16="http://schemas.microsoft.com/office/drawing/2014/main" id="{E31367A5-01A9-4B8A-B256-226B3D45F481}"/>
              </a:ext>
            </a:extLst>
          </p:cNvPr>
          <p:cNvSpPr/>
          <p:nvPr/>
        </p:nvSpPr>
        <p:spPr>
          <a:xfrm>
            <a:off x="3594771"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a16="http://schemas.microsoft.com/office/drawing/2014/main" id="{641B1C3A-5F05-4A15-A44E-F037A8EA2DF8}"/>
              </a:ext>
            </a:extLst>
          </p:cNvPr>
          <p:cNvCxnSpPr>
            <a:stCxn id="27" idx="0"/>
            <a:endCxn id="15" idx="2"/>
          </p:cNvCxnSpPr>
          <p:nvPr/>
        </p:nvCxnSpPr>
        <p:spPr>
          <a:xfrm rot="5400000" flipH="1" flipV="1">
            <a:off x="2769549" y="2180576"/>
            <a:ext cx="774832" cy="33015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244BDA3B-A5A7-4BC2-9831-F87B9606C2F0}"/>
              </a:ext>
            </a:extLst>
          </p:cNvPr>
          <p:cNvCxnSpPr>
            <a:stCxn id="25" idx="0"/>
            <a:endCxn id="15" idx="2"/>
          </p:cNvCxnSpPr>
          <p:nvPr/>
        </p:nvCxnSpPr>
        <p:spPr>
          <a:xfrm rot="16200000" flipV="1">
            <a:off x="3535382" y="1744900"/>
            <a:ext cx="766885" cy="119356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3C41251D-A339-4662-8DFD-30CB164DF7BA}"/>
              </a:ext>
            </a:extLst>
          </p:cNvPr>
          <p:cNvCxnSpPr>
            <a:stCxn id="24" idx="0"/>
            <a:endCxn id="15" idx="2"/>
          </p:cNvCxnSpPr>
          <p:nvPr/>
        </p:nvCxnSpPr>
        <p:spPr>
          <a:xfrm rot="16200000" flipV="1">
            <a:off x="4297040" y="983241"/>
            <a:ext cx="774832" cy="272482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74F9BF29-C087-4D76-BB05-CBB824C9CF94}"/>
              </a:ext>
            </a:extLst>
          </p:cNvPr>
          <p:cNvCxnSpPr>
            <a:stCxn id="35" idx="0"/>
            <a:endCxn id="15" idx="2"/>
          </p:cNvCxnSpPr>
          <p:nvPr/>
        </p:nvCxnSpPr>
        <p:spPr>
          <a:xfrm rot="16200000" flipV="1">
            <a:off x="5219047" y="61234"/>
            <a:ext cx="766884" cy="456089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6279264A-060B-4CC8-982C-B34B04673895}"/>
              </a:ext>
            </a:extLst>
          </p:cNvPr>
          <p:cNvCxnSpPr>
            <a:cxnSpLocks/>
            <a:endCxn id="23" idx="3"/>
          </p:cNvCxnSpPr>
          <p:nvPr/>
        </p:nvCxnSpPr>
        <p:spPr>
          <a:xfrm flipV="1">
            <a:off x="3342027" y="1485112"/>
            <a:ext cx="4302402" cy="856567"/>
          </a:xfrm>
          <a:prstGeom prst="bentConnector3">
            <a:avLst>
              <a:gd name="adj1" fmla="val 105313"/>
            </a:avLst>
          </a:prstGeom>
        </p:spPr>
        <p:style>
          <a:lnRef idx="2">
            <a:schemeClr val="accent1"/>
          </a:lnRef>
          <a:fillRef idx="0">
            <a:schemeClr val="accent1"/>
          </a:fillRef>
          <a:effectRef idx="1">
            <a:schemeClr val="accent1"/>
          </a:effectRef>
          <a:fontRef idx="minor">
            <a:schemeClr val="tx1"/>
          </a:fontRef>
        </p:style>
      </p:cxnSp>
      <p:cxnSp>
        <p:nvCxnSpPr>
          <p:cNvPr id="45" name="Connector: Elbow 44">
            <a:extLst>
              <a:ext uri="{FF2B5EF4-FFF2-40B4-BE49-F238E27FC236}">
                <a16:creationId xmlns:a16="http://schemas.microsoft.com/office/drawing/2014/main" id="{3D9E8F64-E6FF-4EE4-AFEC-18DF0078D62D}"/>
              </a:ext>
            </a:extLst>
          </p:cNvPr>
          <p:cNvCxnSpPr>
            <a:cxnSpLocks/>
            <a:endCxn id="19" idx="2"/>
          </p:cNvCxnSpPr>
          <p:nvPr/>
        </p:nvCxnSpPr>
        <p:spPr>
          <a:xfrm rot="10800000">
            <a:off x="1318230" y="2068606"/>
            <a:ext cx="2016178" cy="285773"/>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55" name="Text Box 86">
            <a:extLst>
              <a:ext uri="{FF2B5EF4-FFF2-40B4-BE49-F238E27FC236}">
                <a16:creationId xmlns:a16="http://schemas.microsoft.com/office/drawing/2014/main" id="{642BE98F-3002-4C18-9781-405D4E383602}"/>
              </a:ext>
            </a:extLst>
          </p:cNvPr>
          <p:cNvSpPr txBox="1">
            <a:spLocks noChangeArrowheads="1"/>
          </p:cNvSpPr>
          <p:nvPr/>
        </p:nvSpPr>
        <p:spPr bwMode="auto">
          <a:xfrm>
            <a:off x="799374"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sp>
        <p:nvSpPr>
          <p:cNvPr id="56" name="Text Box 86">
            <a:extLst>
              <a:ext uri="{FF2B5EF4-FFF2-40B4-BE49-F238E27FC236}">
                <a16:creationId xmlns:a16="http://schemas.microsoft.com/office/drawing/2014/main" id="{296E3CCF-E6B3-46BC-AC47-5374FB5751F2}"/>
              </a:ext>
            </a:extLst>
          </p:cNvPr>
          <p:cNvSpPr txBox="1">
            <a:spLocks noChangeArrowheads="1"/>
          </p:cNvSpPr>
          <p:nvPr/>
        </p:nvSpPr>
        <p:spPr bwMode="auto">
          <a:xfrm>
            <a:off x="5538019"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JACE4</a:t>
            </a:r>
          </a:p>
        </p:txBody>
      </p:sp>
      <p:sp>
        <p:nvSpPr>
          <p:cNvPr id="57" name="Text Box 86">
            <a:extLst>
              <a:ext uri="{FF2B5EF4-FFF2-40B4-BE49-F238E27FC236}">
                <a16:creationId xmlns:a16="http://schemas.microsoft.com/office/drawing/2014/main" id="{21F96834-D080-428E-B659-00C28D0E5537}"/>
              </a:ext>
            </a:extLst>
          </p:cNvPr>
          <p:cNvSpPr txBox="1">
            <a:spLocks noChangeArrowheads="1"/>
          </p:cNvSpPr>
          <p:nvPr/>
        </p:nvSpPr>
        <p:spPr bwMode="auto">
          <a:xfrm>
            <a:off x="3999209" y="3366510"/>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JACE3</a:t>
            </a:r>
          </a:p>
        </p:txBody>
      </p:sp>
      <p:sp>
        <p:nvSpPr>
          <p:cNvPr id="58" name="Text Box 86">
            <a:extLst>
              <a:ext uri="{FF2B5EF4-FFF2-40B4-BE49-F238E27FC236}">
                <a16:creationId xmlns:a16="http://schemas.microsoft.com/office/drawing/2014/main" id="{5042DC93-1743-4BF7-8A76-AB41194C9599}"/>
              </a:ext>
            </a:extLst>
          </p:cNvPr>
          <p:cNvSpPr txBox="1">
            <a:spLocks noChangeArrowheads="1"/>
          </p:cNvSpPr>
          <p:nvPr/>
        </p:nvSpPr>
        <p:spPr bwMode="auto">
          <a:xfrm>
            <a:off x="2475492" y="3366510"/>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JACE2</a:t>
            </a:r>
          </a:p>
        </p:txBody>
      </p:sp>
      <p:sp>
        <p:nvSpPr>
          <p:cNvPr id="59" name="Text Box 86">
            <a:extLst>
              <a:ext uri="{FF2B5EF4-FFF2-40B4-BE49-F238E27FC236}">
                <a16:creationId xmlns:a16="http://schemas.microsoft.com/office/drawing/2014/main" id="{918FEB5E-4BB7-4098-B971-FC5E307F3C06}"/>
              </a:ext>
            </a:extLst>
          </p:cNvPr>
          <p:cNvSpPr txBox="1">
            <a:spLocks noChangeArrowheads="1"/>
          </p:cNvSpPr>
          <p:nvPr/>
        </p:nvSpPr>
        <p:spPr bwMode="auto">
          <a:xfrm>
            <a:off x="7404637" y="338410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sp>
        <p:nvSpPr>
          <p:cNvPr id="65" name="Oval 64">
            <a:extLst>
              <a:ext uri="{FF2B5EF4-FFF2-40B4-BE49-F238E27FC236}">
                <a16:creationId xmlns:a16="http://schemas.microsoft.com/office/drawing/2014/main" id="{2C5E6F1E-A134-47D9-8C9C-E4D6555BA844}"/>
              </a:ext>
            </a:extLst>
          </p:cNvPr>
          <p:cNvSpPr/>
          <p:nvPr/>
        </p:nvSpPr>
        <p:spPr>
          <a:xfrm>
            <a:off x="305243" y="390977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6" name="Oval 65">
            <a:extLst>
              <a:ext uri="{FF2B5EF4-FFF2-40B4-BE49-F238E27FC236}">
                <a16:creationId xmlns:a16="http://schemas.microsoft.com/office/drawing/2014/main" id="{2FF158D6-2B15-4C45-BC22-615855A2D449}"/>
              </a:ext>
            </a:extLst>
          </p:cNvPr>
          <p:cNvSpPr/>
          <p:nvPr/>
        </p:nvSpPr>
        <p:spPr>
          <a:xfrm>
            <a:off x="1483317" y="358951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67" name="Oval 66">
            <a:extLst>
              <a:ext uri="{FF2B5EF4-FFF2-40B4-BE49-F238E27FC236}">
                <a16:creationId xmlns:a16="http://schemas.microsoft.com/office/drawing/2014/main" id="{9AD8AAF2-E017-4E03-9680-43412974971C}"/>
              </a:ext>
            </a:extLst>
          </p:cNvPr>
          <p:cNvSpPr/>
          <p:nvPr/>
        </p:nvSpPr>
        <p:spPr>
          <a:xfrm>
            <a:off x="1913976" y="366474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8" name="Oval 67">
            <a:extLst>
              <a:ext uri="{FF2B5EF4-FFF2-40B4-BE49-F238E27FC236}">
                <a16:creationId xmlns:a16="http://schemas.microsoft.com/office/drawing/2014/main" id="{AC522CC1-2CE5-4BC6-B0E4-97E1C91308EE}"/>
              </a:ext>
            </a:extLst>
          </p:cNvPr>
          <p:cNvSpPr/>
          <p:nvPr/>
        </p:nvSpPr>
        <p:spPr>
          <a:xfrm>
            <a:off x="610208" y="369919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70" name="Oval 69">
            <a:extLst>
              <a:ext uri="{FF2B5EF4-FFF2-40B4-BE49-F238E27FC236}">
                <a16:creationId xmlns:a16="http://schemas.microsoft.com/office/drawing/2014/main" id="{6F9B3D76-22F7-450B-9A98-4FEBB88203E7}"/>
              </a:ext>
            </a:extLst>
          </p:cNvPr>
          <p:cNvSpPr/>
          <p:nvPr/>
        </p:nvSpPr>
        <p:spPr>
          <a:xfrm>
            <a:off x="1041645" y="36258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71" name="Oval 70">
            <a:extLst>
              <a:ext uri="{FF2B5EF4-FFF2-40B4-BE49-F238E27FC236}">
                <a16:creationId xmlns:a16="http://schemas.microsoft.com/office/drawing/2014/main" id="{4C5A04C2-4917-47A6-BF05-736740DE63D2}"/>
              </a:ext>
            </a:extLst>
          </p:cNvPr>
          <p:cNvSpPr/>
          <p:nvPr/>
        </p:nvSpPr>
        <p:spPr>
          <a:xfrm>
            <a:off x="458571" y="330562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72" name="Oval 71">
            <a:extLst>
              <a:ext uri="{FF2B5EF4-FFF2-40B4-BE49-F238E27FC236}">
                <a16:creationId xmlns:a16="http://schemas.microsoft.com/office/drawing/2014/main" id="{DC88D3EA-D2C1-4364-ADAB-B381EC50C13C}"/>
              </a:ext>
            </a:extLst>
          </p:cNvPr>
          <p:cNvSpPr/>
          <p:nvPr/>
        </p:nvSpPr>
        <p:spPr>
          <a:xfrm>
            <a:off x="1573892" y="32456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grpSp>
        <p:nvGrpSpPr>
          <p:cNvPr id="74" name="Group 73">
            <a:extLst>
              <a:ext uri="{FF2B5EF4-FFF2-40B4-BE49-F238E27FC236}">
                <a16:creationId xmlns:a16="http://schemas.microsoft.com/office/drawing/2014/main" id="{E5BC9831-A410-4C88-ACCB-37D98B8F0E25}"/>
              </a:ext>
            </a:extLst>
          </p:cNvPr>
          <p:cNvGrpSpPr/>
          <p:nvPr/>
        </p:nvGrpSpPr>
        <p:grpSpPr>
          <a:xfrm>
            <a:off x="3668890" y="1135993"/>
            <a:ext cx="277582" cy="453542"/>
            <a:chOff x="4094313" y="1119008"/>
            <a:chExt cx="277582" cy="453542"/>
          </a:xfrm>
        </p:grpSpPr>
        <p:sp>
          <p:nvSpPr>
            <p:cNvPr id="75" name="Oval 74">
              <a:extLst>
                <a:ext uri="{FF2B5EF4-FFF2-40B4-BE49-F238E27FC236}">
                  <a16:creationId xmlns:a16="http://schemas.microsoft.com/office/drawing/2014/main" id="{6C0C0E9A-80B7-422B-AA48-27377A22EB9D}"/>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F9F92022-C4F4-477F-A87C-C945E94EE66C}"/>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9F3C8BF4-4D81-4B86-BA6C-D1F120915C12}"/>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0060D677-3324-42AB-950A-B474273FAB33}"/>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6034C919-2CD9-4905-8833-16EDFB266C58}"/>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FEEC8CD7-A927-4ADF-8856-10B35833F050}"/>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AF055EC9-6165-4241-9199-2DE028E84902}"/>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Teardrop 81">
              <a:extLst>
                <a:ext uri="{FF2B5EF4-FFF2-40B4-BE49-F238E27FC236}">
                  <a16:creationId xmlns:a16="http://schemas.microsoft.com/office/drawing/2014/main" id="{A61982B8-4B12-40A1-96CE-4E03196A6EDE}"/>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Teardrop 82">
              <a:extLst>
                <a:ext uri="{FF2B5EF4-FFF2-40B4-BE49-F238E27FC236}">
                  <a16:creationId xmlns:a16="http://schemas.microsoft.com/office/drawing/2014/main" id="{A620880A-3CDF-4BBA-9505-268903781A8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Text Box 86">
            <a:extLst>
              <a:ext uri="{FF2B5EF4-FFF2-40B4-BE49-F238E27FC236}">
                <a16:creationId xmlns:a16="http://schemas.microsoft.com/office/drawing/2014/main" id="{6553ADCB-28AA-4345-9A29-32EEF0ADDF9A}"/>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sp>
        <p:nvSpPr>
          <p:cNvPr id="62" name="Oval 61">
            <a:extLst>
              <a:ext uri="{FF2B5EF4-FFF2-40B4-BE49-F238E27FC236}">
                <a16:creationId xmlns:a16="http://schemas.microsoft.com/office/drawing/2014/main" id="{49585DCF-D6B3-435B-AAB6-40242677B8D7}"/>
              </a:ext>
            </a:extLst>
          </p:cNvPr>
          <p:cNvSpPr/>
          <p:nvPr/>
        </p:nvSpPr>
        <p:spPr>
          <a:xfrm>
            <a:off x="6543795" y="317639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64" name="Oval 63">
            <a:extLst>
              <a:ext uri="{FF2B5EF4-FFF2-40B4-BE49-F238E27FC236}">
                <a16:creationId xmlns:a16="http://schemas.microsoft.com/office/drawing/2014/main" id="{F42916F3-9275-44BA-B211-EE533A705D06}"/>
              </a:ext>
            </a:extLst>
          </p:cNvPr>
          <p:cNvSpPr/>
          <p:nvPr/>
        </p:nvSpPr>
        <p:spPr>
          <a:xfrm>
            <a:off x="4359191" y="374349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85" name="Oval 84">
            <a:extLst>
              <a:ext uri="{FF2B5EF4-FFF2-40B4-BE49-F238E27FC236}">
                <a16:creationId xmlns:a16="http://schemas.microsoft.com/office/drawing/2014/main" id="{E9260ECE-4D6C-4D02-B193-4112EBD249D3}"/>
              </a:ext>
            </a:extLst>
          </p:cNvPr>
          <p:cNvSpPr/>
          <p:nvPr/>
        </p:nvSpPr>
        <p:spPr>
          <a:xfrm>
            <a:off x="4619798" y="343215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5" name="Oval 94">
            <a:extLst>
              <a:ext uri="{FF2B5EF4-FFF2-40B4-BE49-F238E27FC236}">
                <a16:creationId xmlns:a16="http://schemas.microsoft.com/office/drawing/2014/main" id="{5BF38160-6D0E-4CA3-9AB0-81DFC28CD1CC}"/>
              </a:ext>
            </a:extLst>
          </p:cNvPr>
          <p:cNvSpPr/>
          <p:nvPr/>
        </p:nvSpPr>
        <p:spPr>
          <a:xfrm>
            <a:off x="4828443" y="3869672"/>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6" name="Oval 95">
            <a:extLst>
              <a:ext uri="{FF2B5EF4-FFF2-40B4-BE49-F238E27FC236}">
                <a16:creationId xmlns:a16="http://schemas.microsoft.com/office/drawing/2014/main" id="{62665358-A62D-4DF3-8E04-BF9AFA4F6B36}"/>
              </a:ext>
            </a:extLst>
          </p:cNvPr>
          <p:cNvSpPr/>
          <p:nvPr/>
        </p:nvSpPr>
        <p:spPr>
          <a:xfrm>
            <a:off x="3843625" y="344263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7" name="Oval 96">
            <a:extLst>
              <a:ext uri="{FF2B5EF4-FFF2-40B4-BE49-F238E27FC236}">
                <a16:creationId xmlns:a16="http://schemas.microsoft.com/office/drawing/2014/main" id="{245D7BA1-D8EE-4B3D-B8F4-ED193DCD85C7}"/>
              </a:ext>
            </a:extLst>
          </p:cNvPr>
          <p:cNvSpPr/>
          <p:nvPr/>
        </p:nvSpPr>
        <p:spPr>
          <a:xfrm>
            <a:off x="2812493" y="389676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8" name="Oval 97">
            <a:extLst>
              <a:ext uri="{FF2B5EF4-FFF2-40B4-BE49-F238E27FC236}">
                <a16:creationId xmlns:a16="http://schemas.microsoft.com/office/drawing/2014/main" id="{44E50DDC-41A7-4D04-A64C-E7DFFA380C69}"/>
              </a:ext>
            </a:extLst>
          </p:cNvPr>
          <p:cNvSpPr/>
          <p:nvPr/>
        </p:nvSpPr>
        <p:spPr>
          <a:xfrm>
            <a:off x="3304902" y="354684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99" name="Oval 98">
            <a:extLst>
              <a:ext uri="{FF2B5EF4-FFF2-40B4-BE49-F238E27FC236}">
                <a16:creationId xmlns:a16="http://schemas.microsoft.com/office/drawing/2014/main" id="{3B8DA98B-8E10-444C-8B39-FB5421DD2515}"/>
              </a:ext>
            </a:extLst>
          </p:cNvPr>
          <p:cNvSpPr/>
          <p:nvPr/>
        </p:nvSpPr>
        <p:spPr>
          <a:xfrm>
            <a:off x="6182274" y="33543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0" name="Oval 99">
            <a:extLst>
              <a:ext uri="{FF2B5EF4-FFF2-40B4-BE49-F238E27FC236}">
                <a16:creationId xmlns:a16="http://schemas.microsoft.com/office/drawing/2014/main" id="{67CC7FFC-1E41-4988-BEE9-193D6B3B43D5}"/>
              </a:ext>
            </a:extLst>
          </p:cNvPr>
          <p:cNvSpPr/>
          <p:nvPr/>
        </p:nvSpPr>
        <p:spPr>
          <a:xfrm>
            <a:off x="5750980" y="398136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1" name="Oval 100">
            <a:extLst>
              <a:ext uri="{FF2B5EF4-FFF2-40B4-BE49-F238E27FC236}">
                <a16:creationId xmlns:a16="http://schemas.microsoft.com/office/drawing/2014/main" id="{30B7A59D-44DE-40A2-A706-41566A674F49}"/>
              </a:ext>
            </a:extLst>
          </p:cNvPr>
          <p:cNvSpPr/>
          <p:nvPr/>
        </p:nvSpPr>
        <p:spPr>
          <a:xfrm>
            <a:off x="5378954" y="376047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2" name="Oval 101">
            <a:extLst>
              <a:ext uri="{FF2B5EF4-FFF2-40B4-BE49-F238E27FC236}">
                <a16:creationId xmlns:a16="http://schemas.microsoft.com/office/drawing/2014/main" id="{073C2C9F-6111-4BFA-A15B-41DE2D5ABA76}"/>
              </a:ext>
            </a:extLst>
          </p:cNvPr>
          <p:cNvSpPr/>
          <p:nvPr/>
        </p:nvSpPr>
        <p:spPr>
          <a:xfrm>
            <a:off x="5601792" y="33543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3" name="Oval 102">
            <a:extLst>
              <a:ext uri="{FF2B5EF4-FFF2-40B4-BE49-F238E27FC236}">
                <a16:creationId xmlns:a16="http://schemas.microsoft.com/office/drawing/2014/main" id="{97F57BBD-7A8E-4F49-B099-32A6C88F9627}"/>
              </a:ext>
            </a:extLst>
          </p:cNvPr>
          <p:cNvSpPr/>
          <p:nvPr/>
        </p:nvSpPr>
        <p:spPr>
          <a:xfrm>
            <a:off x="7881188" y="3255542"/>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4" name="Oval 103">
            <a:extLst>
              <a:ext uri="{FF2B5EF4-FFF2-40B4-BE49-F238E27FC236}">
                <a16:creationId xmlns:a16="http://schemas.microsoft.com/office/drawing/2014/main" id="{D86F39E2-F26B-4349-AF09-B693312D4342}"/>
              </a:ext>
            </a:extLst>
          </p:cNvPr>
          <p:cNvSpPr/>
          <p:nvPr/>
        </p:nvSpPr>
        <p:spPr>
          <a:xfrm>
            <a:off x="3182616" y="406110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5" name="Oval 104">
            <a:extLst>
              <a:ext uri="{FF2B5EF4-FFF2-40B4-BE49-F238E27FC236}">
                <a16:creationId xmlns:a16="http://schemas.microsoft.com/office/drawing/2014/main" id="{7F728C0F-5546-4F31-9FB0-F501D02F4ACF}"/>
              </a:ext>
            </a:extLst>
          </p:cNvPr>
          <p:cNvSpPr/>
          <p:nvPr/>
        </p:nvSpPr>
        <p:spPr>
          <a:xfrm>
            <a:off x="3448779" y="376138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6" name="Oval 105">
            <a:extLst>
              <a:ext uri="{FF2B5EF4-FFF2-40B4-BE49-F238E27FC236}">
                <a16:creationId xmlns:a16="http://schemas.microsoft.com/office/drawing/2014/main" id="{99DE05A9-C894-4174-95FC-6BBEB567A4D0}"/>
              </a:ext>
            </a:extLst>
          </p:cNvPr>
          <p:cNvSpPr/>
          <p:nvPr/>
        </p:nvSpPr>
        <p:spPr>
          <a:xfrm>
            <a:off x="3994098" y="393748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7" name="Oval 106">
            <a:extLst>
              <a:ext uri="{FF2B5EF4-FFF2-40B4-BE49-F238E27FC236}">
                <a16:creationId xmlns:a16="http://schemas.microsoft.com/office/drawing/2014/main" id="{B5ECCD33-0948-47FF-8772-1844F53D2BE3}"/>
              </a:ext>
            </a:extLst>
          </p:cNvPr>
          <p:cNvSpPr/>
          <p:nvPr/>
        </p:nvSpPr>
        <p:spPr>
          <a:xfrm>
            <a:off x="6212963" y="401013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08" name="Oval 107">
            <a:extLst>
              <a:ext uri="{FF2B5EF4-FFF2-40B4-BE49-F238E27FC236}">
                <a16:creationId xmlns:a16="http://schemas.microsoft.com/office/drawing/2014/main" id="{8A49EC47-A17C-4450-91F3-F2DFE3997382}"/>
              </a:ext>
            </a:extLst>
          </p:cNvPr>
          <p:cNvSpPr/>
          <p:nvPr/>
        </p:nvSpPr>
        <p:spPr>
          <a:xfrm>
            <a:off x="6731593" y="3422427"/>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09" name="Oval 108">
            <a:extLst>
              <a:ext uri="{FF2B5EF4-FFF2-40B4-BE49-F238E27FC236}">
                <a16:creationId xmlns:a16="http://schemas.microsoft.com/office/drawing/2014/main" id="{C91B67D8-3D58-4CC7-92E1-0E7F1E611655}"/>
              </a:ext>
            </a:extLst>
          </p:cNvPr>
          <p:cNvSpPr/>
          <p:nvPr/>
        </p:nvSpPr>
        <p:spPr>
          <a:xfrm>
            <a:off x="6352512" y="369932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10" name="Oval 109">
            <a:extLst>
              <a:ext uri="{FF2B5EF4-FFF2-40B4-BE49-F238E27FC236}">
                <a16:creationId xmlns:a16="http://schemas.microsoft.com/office/drawing/2014/main" id="{8D4F4C49-6071-486C-BC96-94756CE98AAD}"/>
              </a:ext>
            </a:extLst>
          </p:cNvPr>
          <p:cNvSpPr/>
          <p:nvPr/>
        </p:nvSpPr>
        <p:spPr>
          <a:xfrm>
            <a:off x="4066463" y="364384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1" name="Oval 110">
            <a:extLst>
              <a:ext uri="{FF2B5EF4-FFF2-40B4-BE49-F238E27FC236}">
                <a16:creationId xmlns:a16="http://schemas.microsoft.com/office/drawing/2014/main" id="{13B1A788-237A-4F9B-8217-F43E99A45EDF}"/>
              </a:ext>
            </a:extLst>
          </p:cNvPr>
          <p:cNvSpPr/>
          <p:nvPr/>
        </p:nvSpPr>
        <p:spPr>
          <a:xfrm>
            <a:off x="3606015" y="4108786"/>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2" name="Oval 111">
            <a:extLst>
              <a:ext uri="{FF2B5EF4-FFF2-40B4-BE49-F238E27FC236}">
                <a16:creationId xmlns:a16="http://schemas.microsoft.com/office/drawing/2014/main" id="{3D468DD4-6A0E-4FC3-8563-EA4E0A7E43A0}"/>
              </a:ext>
            </a:extLst>
          </p:cNvPr>
          <p:cNvSpPr/>
          <p:nvPr/>
        </p:nvSpPr>
        <p:spPr>
          <a:xfrm>
            <a:off x="2366250" y="409455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3" name="Oval 112">
            <a:extLst>
              <a:ext uri="{FF2B5EF4-FFF2-40B4-BE49-F238E27FC236}">
                <a16:creationId xmlns:a16="http://schemas.microsoft.com/office/drawing/2014/main" id="{78DE9B72-1482-45AE-B4B7-900FB1A64306}"/>
              </a:ext>
            </a:extLst>
          </p:cNvPr>
          <p:cNvSpPr/>
          <p:nvPr/>
        </p:nvSpPr>
        <p:spPr>
          <a:xfrm>
            <a:off x="2499643" y="3663480"/>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4" name="Oval 113">
            <a:extLst>
              <a:ext uri="{FF2B5EF4-FFF2-40B4-BE49-F238E27FC236}">
                <a16:creationId xmlns:a16="http://schemas.microsoft.com/office/drawing/2014/main" id="{49140655-8EC8-4B5B-BAF9-8B9A577D0D8B}"/>
              </a:ext>
            </a:extLst>
          </p:cNvPr>
          <p:cNvSpPr/>
          <p:nvPr/>
        </p:nvSpPr>
        <p:spPr>
          <a:xfrm>
            <a:off x="2895549" y="344640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5" name="Oval 114">
            <a:extLst>
              <a:ext uri="{FF2B5EF4-FFF2-40B4-BE49-F238E27FC236}">
                <a16:creationId xmlns:a16="http://schemas.microsoft.com/office/drawing/2014/main" id="{52C94741-AF9F-4C01-8687-AE50C6898763}"/>
              </a:ext>
            </a:extLst>
          </p:cNvPr>
          <p:cNvSpPr/>
          <p:nvPr/>
        </p:nvSpPr>
        <p:spPr>
          <a:xfrm>
            <a:off x="4401069" y="4153760"/>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6" name="Oval 115">
            <a:extLst>
              <a:ext uri="{FF2B5EF4-FFF2-40B4-BE49-F238E27FC236}">
                <a16:creationId xmlns:a16="http://schemas.microsoft.com/office/drawing/2014/main" id="{A259973D-2C3A-473F-9634-A17238C422ED}"/>
              </a:ext>
            </a:extLst>
          </p:cNvPr>
          <p:cNvSpPr/>
          <p:nvPr/>
        </p:nvSpPr>
        <p:spPr>
          <a:xfrm>
            <a:off x="5109911" y="3476854"/>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7" name="Oval 116">
            <a:extLst>
              <a:ext uri="{FF2B5EF4-FFF2-40B4-BE49-F238E27FC236}">
                <a16:creationId xmlns:a16="http://schemas.microsoft.com/office/drawing/2014/main" id="{94BB609B-ABE4-4E8F-AB6B-9BDE80EF64E1}"/>
              </a:ext>
            </a:extLst>
          </p:cNvPr>
          <p:cNvSpPr/>
          <p:nvPr/>
        </p:nvSpPr>
        <p:spPr>
          <a:xfrm>
            <a:off x="5896530" y="3627578"/>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8" name="Oval 117">
            <a:extLst>
              <a:ext uri="{FF2B5EF4-FFF2-40B4-BE49-F238E27FC236}">
                <a16:creationId xmlns:a16="http://schemas.microsoft.com/office/drawing/2014/main" id="{6AEAE941-714C-455B-BBB4-D6352CA52352}"/>
              </a:ext>
            </a:extLst>
          </p:cNvPr>
          <p:cNvSpPr/>
          <p:nvPr/>
        </p:nvSpPr>
        <p:spPr>
          <a:xfrm>
            <a:off x="8077869" y="368507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19" name="Oval 118">
            <a:extLst>
              <a:ext uri="{FF2B5EF4-FFF2-40B4-BE49-F238E27FC236}">
                <a16:creationId xmlns:a16="http://schemas.microsoft.com/office/drawing/2014/main" id="{5D7C488E-84E7-4686-A9C4-ECC0AF6E3ACA}"/>
              </a:ext>
            </a:extLst>
          </p:cNvPr>
          <p:cNvSpPr/>
          <p:nvPr/>
        </p:nvSpPr>
        <p:spPr>
          <a:xfrm>
            <a:off x="7124498" y="363735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20" name="Oval 119">
            <a:extLst>
              <a:ext uri="{FF2B5EF4-FFF2-40B4-BE49-F238E27FC236}">
                <a16:creationId xmlns:a16="http://schemas.microsoft.com/office/drawing/2014/main" id="{F9930B55-30CE-4C8C-9C3A-3916A56C76CE}"/>
              </a:ext>
            </a:extLst>
          </p:cNvPr>
          <p:cNvSpPr/>
          <p:nvPr/>
        </p:nvSpPr>
        <p:spPr>
          <a:xfrm>
            <a:off x="7588883" y="366637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21" name="Oval 120">
            <a:extLst>
              <a:ext uri="{FF2B5EF4-FFF2-40B4-BE49-F238E27FC236}">
                <a16:creationId xmlns:a16="http://schemas.microsoft.com/office/drawing/2014/main" id="{85C12676-7120-4960-9790-C5A9E83A98A6}"/>
              </a:ext>
            </a:extLst>
          </p:cNvPr>
          <p:cNvSpPr/>
          <p:nvPr/>
        </p:nvSpPr>
        <p:spPr>
          <a:xfrm>
            <a:off x="6796472" y="3889529"/>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22" name="Oval 121">
            <a:extLst>
              <a:ext uri="{FF2B5EF4-FFF2-40B4-BE49-F238E27FC236}">
                <a16:creationId xmlns:a16="http://schemas.microsoft.com/office/drawing/2014/main" id="{A6EE045D-710B-453F-9D52-6620580201F2}"/>
              </a:ext>
            </a:extLst>
          </p:cNvPr>
          <p:cNvSpPr/>
          <p:nvPr/>
        </p:nvSpPr>
        <p:spPr>
          <a:xfrm>
            <a:off x="7322748" y="401429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23" name="Oval 122">
            <a:extLst>
              <a:ext uri="{FF2B5EF4-FFF2-40B4-BE49-F238E27FC236}">
                <a16:creationId xmlns:a16="http://schemas.microsoft.com/office/drawing/2014/main" id="{880E45E7-8438-4573-AB01-2C2A87309DED}"/>
              </a:ext>
            </a:extLst>
          </p:cNvPr>
          <p:cNvSpPr/>
          <p:nvPr/>
        </p:nvSpPr>
        <p:spPr>
          <a:xfrm>
            <a:off x="7871858" y="396386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29" name="Oval 128">
            <a:extLst>
              <a:ext uri="{FF2B5EF4-FFF2-40B4-BE49-F238E27FC236}">
                <a16:creationId xmlns:a16="http://schemas.microsoft.com/office/drawing/2014/main" id="{A3BB0D2E-EB5C-42EF-BB8C-D7DFB8E9063E}"/>
              </a:ext>
            </a:extLst>
          </p:cNvPr>
          <p:cNvSpPr/>
          <p:nvPr/>
        </p:nvSpPr>
        <p:spPr>
          <a:xfrm>
            <a:off x="6696195" y="332879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30" name="Oval 129">
            <a:extLst>
              <a:ext uri="{FF2B5EF4-FFF2-40B4-BE49-F238E27FC236}">
                <a16:creationId xmlns:a16="http://schemas.microsoft.com/office/drawing/2014/main" id="{4AACBC93-4479-48E9-9492-2A746A169752}"/>
              </a:ext>
            </a:extLst>
          </p:cNvPr>
          <p:cNvSpPr/>
          <p:nvPr/>
        </p:nvSpPr>
        <p:spPr>
          <a:xfrm>
            <a:off x="4511591" y="389589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1" name="Oval 130">
            <a:extLst>
              <a:ext uri="{FF2B5EF4-FFF2-40B4-BE49-F238E27FC236}">
                <a16:creationId xmlns:a16="http://schemas.microsoft.com/office/drawing/2014/main" id="{47ED2B9E-FB10-4E9A-973A-D1205727A3AD}"/>
              </a:ext>
            </a:extLst>
          </p:cNvPr>
          <p:cNvSpPr/>
          <p:nvPr/>
        </p:nvSpPr>
        <p:spPr>
          <a:xfrm>
            <a:off x="4772198" y="358455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2" name="Oval 131">
            <a:extLst>
              <a:ext uri="{FF2B5EF4-FFF2-40B4-BE49-F238E27FC236}">
                <a16:creationId xmlns:a16="http://schemas.microsoft.com/office/drawing/2014/main" id="{FF6A4862-9282-4E85-8F92-3D765FEA0C36}"/>
              </a:ext>
            </a:extLst>
          </p:cNvPr>
          <p:cNvSpPr/>
          <p:nvPr/>
        </p:nvSpPr>
        <p:spPr>
          <a:xfrm>
            <a:off x="4980843" y="4022072"/>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3" name="Oval 132">
            <a:extLst>
              <a:ext uri="{FF2B5EF4-FFF2-40B4-BE49-F238E27FC236}">
                <a16:creationId xmlns:a16="http://schemas.microsoft.com/office/drawing/2014/main" id="{7D9925BA-8B79-4D7B-ACBC-105752335ED3}"/>
              </a:ext>
            </a:extLst>
          </p:cNvPr>
          <p:cNvSpPr/>
          <p:nvPr/>
        </p:nvSpPr>
        <p:spPr>
          <a:xfrm>
            <a:off x="3996025" y="359503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4" name="Oval 133">
            <a:extLst>
              <a:ext uri="{FF2B5EF4-FFF2-40B4-BE49-F238E27FC236}">
                <a16:creationId xmlns:a16="http://schemas.microsoft.com/office/drawing/2014/main" id="{61AC1473-171F-46B8-8514-262638D06C7F}"/>
              </a:ext>
            </a:extLst>
          </p:cNvPr>
          <p:cNvSpPr/>
          <p:nvPr/>
        </p:nvSpPr>
        <p:spPr>
          <a:xfrm>
            <a:off x="2964893" y="404916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5" name="Oval 134">
            <a:extLst>
              <a:ext uri="{FF2B5EF4-FFF2-40B4-BE49-F238E27FC236}">
                <a16:creationId xmlns:a16="http://schemas.microsoft.com/office/drawing/2014/main" id="{10350357-459D-40EA-9F3D-3D175DD61CC2}"/>
              </a:ext>
            </a:extLst>
          </p:cNvPr>
          <p:cNvSpPr/>
          <p:nvPr/>
        </p:nvSpPr>
        <p:spPr>
          <a:xfrm>
            <a:off x="3457302" y="369924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6" name="Oval 135">
            <a:extLst>
              <a:ext uri="{FF2B5EF4-FFF2-40B4-BE49-F238E27FC236}">
                <a16:creationId xmlns:a16="http://schemas.microsoft.com/office/drawing/2014/main" id="{CF4FA904-2D03-49A8-8D9C-16A83C9DC7B6}"/>
              </a:ext>
            </a:extLst>
          </p:cNvPr>
          <p:cNvSpPr/>
          <p:nvPr/>
        </p:nvSpPr>
        <p:spPr>
          <a:xfrm>
            <a:off x="6334674" y="35067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7" name="Oval 136">
            <a:extLst>
              <a:ext uri="{FF2B5EF4-FFF2-40B4-BE49-F238E27FC236}">
                <a16:creationId xmlns:a16="http://schemas.microsoft.com/office/drawing/2014/main" id="{65D1A8A8-7010-4438-99B5-A02678FD1FF1}"/>
              </a:ext>
            </a:extLst>
          </p:cNvPr>
          <p:cNvSpPr/>
          <p:nvPr/>
        </p:nvSpPr>
        <p:spPr>
          <a:xfrm>
            <a:off x="5903380" y="413376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8" name="Oval 137">
            <a:extLst>
              <a:ext uri="{FF2B5EF4-FFF2-40B4-BE49-F238E27FC236}">
                <a16:creationId xmlns:a16="http://schemas.microsoft.com/office/drawing/2014/main" id="{45FBDCD5-0DBE-40B5-8636-3BF394C05798}"/>
              </a:ext>
            </a:extLst>
          </p:cNvPr>
          <p:cNvSpPr/>
          <p:nvPr/>
        </p:nvSpPr>
        <p:spPr>
          <a:xfrm>
            <a:off x="5531354" y="391287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39" name="Oval 138">
            <a:extLst>
              <a:ext uri="{FF2B5EF4-FFF2-40B4-BE49-F238E27FC236}">
                <a16:creationId xmlns:a16="http://schemas.microsoft.com/office/drawing/2014/main" id="{D3C6D680-8CB8-4E33-9946-4E5242EBF522}"/>
              </a:ext>
            </a:extLst>
          </p:cNvPr>
          <p:cNvSpPr/>
          <p:nvPr/>
        </p:nvSpPr>
        <p:spPr>
          <a:xfrm>
            <a:off x="5754192" y="35067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0" name="Oval 139">
            <a:extLst>
              <a:ext uri="{FF2B5EF4-FFF2-40B4-BE49-F238E27FC236}">
                <a16:creationId xmlns:a16="http://schemas.microsoft.com/office/drawing/2014/main" id="{2DDCE67C-513E-4FE0-9CF5-777FD728BAF0}"/>
              </a:ext>
            </a:extLst>
          </p:cNvPr>
          <p:cNvSpPr/>
          <p:nvPr/>
        </p:nvSpPr>
        <p:spPr>
          <a:xfrm>
            <a:off x="8033588" y="3407942"/>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1" name="Oval 140">
            <a:extLst>
              <a:ext uri="{FF2B5EF4-FFF2-40B4-BE49-F238E27FC236}">
                <a16:creationId xmlns:a16="http://schemas.microsoft.com/office/drawing/2014/main" id="{4D39E549-F9EF-4D54-88F7-5D10959BF078}"/>
              </a:ext>
            </a:extLst>
          </p:cNvPr>
          <p:cNvSpPr/>
          <p:nvPr/>
        </p:nvSpPr>
        <p:spPr>
          <a:xfrm>
            <a:off x="3335016" y="421350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2" name="Oval 141">
            <a:extLst>
              <a:ext uri="{FF2B5EF4-FFF2-40B4-BE49-F238E27FC236}">
                <a16:creationId xmlns:a16="http://schemas.microsoft.com/office/drawing/2014/main" id="{2F420A3A-1588-4765-A724-D5B8172E9033}"/>
              </a:ext>
            </a:extLst>
          </p:cNvPr>
          <p:cNvSpPr/>
          <p:nvPr/>
        </p:nvSpPr>
        <p:spPr>
          <a:xfrm>
            <a:off x="3601179" y="391378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3" name="Oval 142">
            <a:extLst>
              <a:ext uri="{FF2B5EF4-FFF2-40B4-BE49-F238E27FC236}">
                <a16:creationId xmlns:a16="http://schemas.microsoft.com/office/drawing/2014/main" id="{AEC28DCF-1A3F-4894-869B-FF7CAF045DAD}"/>
              </a:ext>
            </a:extLst>
          </p:cNvPr>
          <p:cNvSpPr/>
          <p:nvPr/>
        </p:nvSpPr>
        <p:spPr>
          <a:xfrm>
            <a:off x="4146498" y="408988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4" name="Oval 143">
            <a:extLst>
              <a:ext uri="{FF2B5EF4-FFF2-40B4-BE49-F238E27FC236}">
                <a16:creationId xmlns:a16="http://schemas.microsoft.com/office/drawing/2014/main" id="{983098EE-82BE-4555-93DB-72AFCCB1528F}"/>
              </a:ext>
            </a:extLst>
          </p:cNvPr>
          <p:cNvSpPr/>
          <p:nvPr/>
        </p:nvSpPr>
        <p:spPr>
          <a:xfrm>
            <a:off x="6365363" y="416253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45" name="Oval 144">
            <a:extLst>
              <a:ext uri="{FF2B5EF4-FFF2-40B4-BE49-F238E27FC236}">
                <a16:creationId xmlns:a16="http://schemas.microsoft.com/office/drawing/2014/main" id="{5EB05E2D-79A8-471C-82D6-192C2743AE62}"/>
              </a:ext>
            </a:extLst>
          </p:cNvPr>
          <p:cNvSpPr/>
          <p:nvPr/>
        </p:nvSpPr>
        <p:spPr>
          <a:xfrm>
            <a:off x="6883993" y="3574827"/>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6" name="Oval 145">
            <a:extLst>
              <a:ext uri="{FF2B5EF4-FFF2-40B4-BE49-F238E27FC236}">
                <a16:creationId xmlns:a16="http://schemas.microsoft.com/office/drawing/2014/main" id="{4E3921C6-BB34-457A-A4E1-E39C9D90904A}"/>
              </a:ext>
            </a:extLst>
          </p:cNvPr>
          <p:cNvSpPr/>
          <p:nvPr/>
        </p:nvSpPr>
        <p:spPr>
          <a:xfrm>
            <a:off x="6504912" y="385172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47" name="Oval 146">
            <a:extLst>
              <a:ext uri="{FF2B5EF4-FFF2-40B4-BE49-F238E27FC236}">
                <a16:creationId xmlns:a16="http://schemas.microsoft.com/office/drawing/2014/main" id="{DC3010B1-564E-4014-B0EC-78E40F038D7D}"/>
              </a:ext>
            </a:extLst>
          </p:cNvPr>
          <p:cNvSpPr/>
          <p:nvPr/>
        </p:nvSpPr>
        <p:spPr>
          <a:xfrm>
            <a:off x="4218863" y="379624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48" name="Oval 147">
            <a:extLst>
              <a:ext uri="{FF2B5EF4-FFF2-40B4-BE49-F238E27FC236}">
                <a16:creationId xmlns:a16="http://schemas.microsoft.com/office/drawing/2014/main" id="{500EAABE-44A6-4F4F-89D8-207F7AFB4565}"/>
              </a:ext>
            </a:extLst>
          </p:cNvPr>
          <p:cNvSpPr/>
          <p:nvPr/>
        </p:nvSpPr>
        <p:spPr>
          <a:xfrm>
            <a:off x="3758415" y="4261186"/>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49" name="Oval 148">
            <a:extLst>
              <a:ext uri="{FF2B5EF4-FFF2-40B4-BE49-F238E27FC236}">
                <a16:creationId xmlns:a16="http://schemas.microsoft.com/office/drawing/2014/main" id="{A3243306-CDA2-48B0-94B9-75E1A2877839}"/>
              </a:ext>
            </a:extLst>
          </p:cNvPr>
          <p:cNvSpPr/>
          <p:nvPr/>
        </p:nvSpPr>
        <p:spPr>
          <a:xfrm>
            <a:off x="2518650" y="424695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0" name="Oval 149">
            <a:extLst>
              <a:ext uri="{FF2B5EF4-FFF2-40B4-BE49-F238E27FC236}">
                <a16:creationId xmlns:a16="http://schemas.microsoft.com/office/drawing/2014/main" id="{6DA07E23-1AED-407E-8854-1F6E05D8CB0E}"/>
              </a:ext>
            </a:extLst>
          </p:cNvPr>
          <p:cNvSpPr/>
          <p:nvPr/>
        </p:nvSpPr>
        <p:spPr>
          <a:xfrm>
            <a:off x="2652043" y="3815880"/>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1" name="Oval 150">
            <a:extLst>
              <a:ext uri="{FF2B5EF4-FFF2-40B4-BE49-F238E27FC236}">
                <a16:creationId xmlns:a16="http://schemas.microsoft.com/office/drawing/2014/main" id="{1F0442AA-182E-4590-89C6-192513314EDA}"/>
              </a:ext>
            </a:extLst>
          </p:cNvPr>
          <p:cNvSpPr/>
          <p:nvPr/>
        </p:nvSpPr>
        <p:spPr>
          <a:xfrm>
            <a:off x="3047949" y="359880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2" name="Oval 151">
            <a:extLst>
              <a:ext uri="{FF2B5EF4-FFF2-40B4-BE49-F238E27FC236}">
                <a16:creationId xmlns:a16="http://schemas.microsoft.com/office/drawing/2014/main" id="{096B59B8-3667-4646-BFC7-8F11A963B62E}"/>
              </a:ext>
            </a:extLst>
          </p:cNvPr>
          <p:cNvSpPr/>
          <p:nvPr/>
        </p:nvSpPr>
        <p:spPr>
          <a:xfrm>
            <a:off x="4553469" y="4306160"/>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3" name="Oval 152">
            <a:extLst>
              <a:ext uri="{FF2B5EF4-FFF2-40B4-BE49-F238E27FC236}">
                <a16:creationId xmlns:a16="http://schemas.microsoft.com/office/drawing/2014/main" id="{10521581-7F17-44A8-8259-DC0E31554A0F}"/>
              </a:ext>
            </a:extLst>
          </p:cNvPr>
          <p:cNvSpPr/>
          <p:nvPr/>
        </p:nvSpPr>
        <p:spPr>
          <a:xfrm>
            <a:off x="5262311" y="3629254"/>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4" name="Oval 153">
            <a:extLst>
              <a:ext uri="{FF2B5EF4-FFF2-40B4-BE49-F238E27FC236}">
                <a16:creationId xmlns:a16="http://schemas.microsoft.com/office/drawing/2014/main" id="{AC503319-CFF9-4E32-96FD-9DD88441C50E}"/>
              </a:ext>
            </a:extLst>
          </p:cNvPr>
          <p:cNvSpPr/>
          <p:nvPr/>
        </p:nvSpPr>
        <p:spPr>
          <a:xfrm>
            <a:off x="6048930" y="3779978"/>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5" name="Oval 154">
            <a:extLst>
              <a:ext uri="{FF2B5EF4-FFF2-40B4-BE49-F238E27FC236}">
                <a16:creationId xmlns:a16="http://schemas.microsoft.com/office/drawing/2014/main" id="{1421FAA9-8433-463D-9E19-ADB7B31D3BB9}"/>
              </a:ext>
            </a:extLst>
          </p:cNvPr>
          <p:cNvSpPr/>
          <p:nvPr/>
        </p:nvSpPr>
        <p:spPr>
          <a:xfrm>
            <a:off x="8230269" y="383747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6" name="Oval 155">
            <a:extLst>
              <a:ext uri="{FF2B5EF4-FFF2-40B4-BE49-F238E27FC236}">
                <a16:creationId xmlns:a16="http://schemas.microsoft.com/office/drawing/2014/main" id="{768752CD-6AC6-4CA7-BF8D-76615904ED3B}"/>
              </a:ext>
            </a:extLst>
          </p:cNvPr>
          <p:cNvSpPr/>
          <p:nvPr/>
        </p:nvSpPr>
        <p:spPr>
          <a:xfrm>
            <a:off x="7276898" y="378975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57" name="Oval 156">
            <a:extLst>
              <a:ext uri="{FF2B5EF4-FFF2-40B4-BE49-F238E27FC236}">
                <a16:creationId xmlns:a16="http://schemas.microsoft.com/office/drawing/2014/main" id="{046D3D3C-BD13-4911-BDB1-BE2D578312C4}"/>
              </a:ext>
            </a:extLst>
          </p:cNvPr>
          <p:cNvSpPr/>
          <p:nvPr/>
        </p:nvSpPr>
        <p:spPr>
          <a:xfrm>
            <a:off x="7741283" y="381877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58" name="Oval 157">
            <a:extLst>
              <a:ext uri="{FF2B5EF4-FFF2-40B4-BE49-F238E27FC236}">
                <a16:creationId xmlns:a16="http://schemas.microsoft.com/office/drawing/2014/main" id="{66E01E34-F7F5-4F39-91F4-F0B49C08BA86}"/>
              </a:ext>
            </a:extLst>
          </p:cNvPr>
          <p:cNvSpPr/>
          <p:nvPr/>
        </p:nvSpPr>
        <p:spPr>
          <a:xfrm>
            <a:off x="6948872" y="4041929"/>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59" name="Oval 158">
            <a:extLst>
              <a:ext uri="{FF2B5EF4-FFF2-40B4-BE49-F238E27FC236}">
                <a16:creationId xmlns:a16="http://schemas.microsoft.com/office/drawing/2014/main" id="{471A334B-51DB-4924-8BCB-FB043DC183E4}"/>
              </a:ext>
            </a:extLst>
          </p:cNvPr>
          <p:cNvSpPr/>
          <p:nvPr/>
        </p:nvSpPr>
        <p:spPr>
          <a:xfrm>
            <a:off x="7475148" y="416669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60" name="Oval 159">
            <a:extLst>
              <a:ext uri="{FF2B5EF4-FFF2-40B4-BE49-F238E27FC236}">
                <a16:creationId xmlns:a16="http://schemas.microsoft.com/office/drawing/2014/main" id="{C6AA9848-3CBE-423C-A3B8-EB7C2DBAEA4A}"/>
              </a:ext>
            </a:extLst>
          </p:cNvPr>
          <p:cNvSpPr/>
          <p:nvPr/>
        </p:nvSpPr>
        <p:spPr>
          <a:xfrm>
            <a:off x="8024258" y="411626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1" name="Oval 160">
            <a:extLst>
              <a:ext uri="{FF2B5EF4-FFF2-40B4-BE49-F238E27FC236}">
                <a16:creationId xmlns:a16="http://schemas.microsoft.com/office/drawing/2014/main" id="{78CAFD12-B22A-4377-83EC-299CDEF9D30E}"/>
              </a:ext>
            </a:extLst>
          </p:cNvPr>
          <p:cNvSpPr/>
          <p:nvPr/>
        </p:nvSpPr>
        <p:spPr>
          <a:xfrm>
            <a:off x="4432604" y="175723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62" name="Oval 161">
            <a:extLst>
              <a:ext uri="{FF2B5EF4-FFF2-40B4-BE49-F238E27FC236}">
                <a16:creationId xmlns:a16="http://schemas.microsoft.com/office/drawing/2014/main" id="{10A4A63F-8625-4511-A0BA-8F93F2E35BC0}"/>
              </a:ext>
            </a:extLst>
          </p:cNvPr>
          <p:cNvSpPr/>
          <p:nvPr/>
        </p:nvSpPr>
        <p:spPr>
          <a:xfrm>
            <a:off x="3802348" y="173178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3" name="Oval 162">
            <a:extLst>
              <a:ext uri="{FF2B5EF4-FFF2-40B4-BE49-F238E27FC236}">
                <a16:creationId xmlns:a16="http://schemas.microsoft.com/office/drawing/2014/main" id="{C7F908BA-DC2E-4C93-82DC-272412173F4A}"/>
              </a:ext>
            </a:extLst>
          </p:cNvPr>
          <p:cNvSpPr/>
          <p:nvPr/>
        </p:nvSpPr>
        <p:spPr>
          <a:xfrm>
            <a:off x="4980422" y="141152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64" name="Oval 163">
            <a:extLst>
              <a:ext uri="{FF2B5EF4-FFF2-40B4-BE49-F238E27FC236}">
                <a16:creationId xmlns:a16="http://schemas.microsoft.com/office/drawing/2014/main" id="{D67AE216-B96B-4D15-A428-34A05EC7718C}"/>
              </a:ext>
            </a:extLst>
          </p:cNvPr>
          <p:cNvSpPr/>
          <p:nvPr/>
        </p:nvSpPr>
        <p:spPr>
          <a:xfrm>
            <a:off x="5411081" y="148675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5" name="Oval 164">
            <a:extLst>
              <a:ext uri="{FF2B5EF4-FFF2-40B4-BE49-F238E27FC236}">
                <a16:creationId xmlns:a16="http://schemas.microsoft.com/office/drawing/2014/main" id="{FCAEE779-68F9-4745-87F3-2A67D7B8C7BA}"/>
              </a:ext>
            </a:extLst>
          </p:cNvPr>
          <p:cNvSpPr/>
          <p:nvPr/>
        </p:nvSpPr>
        <p:spPr>
          <a:xfrm>
            <a:off x="4107313" y="152120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6" name="Oval 165">
            <a:extLst>
              <a:ext uri="{FF2B5EF4-FFF2-40B4-BE49-F238E27FC236}">
                <a16:creationId xmlns:a16="http://schemas.microsoft.com/office/drawing/2014/main" id="{9C4FF122-95C0-4F68-A7F2-57E70B4A414B}"/>
              </a:ext>
            </a:extLst>
          </p:cNvPr>
          <p:cNvSpPr/>
          <p:nvPr/>
        </p:nvSpPr>
        <p:spPr>
          <a:xfrm>
            <a:off x="4902679" y="178085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7" name="Oval 166">
            <a:extLst>
              <a:ext uri="{FF2B5EF4-FFF2-40B4-BE49-F238E27FC236}">
                <a16:creationId xmlns:a16="http://schemas.microsoft.com/office/drawing/2014/main" id="{756D2310-276E-43F2-88DC-28CF84212273}"/>
              </a:ext>
            </a:extLst>
          </p:cNvPr>
          <p:cNvSpPr/>
          <p:nvPr/>
        </p:nvSpPr>
        <p:spPr>
          <a:xfrm>
            <a:off x="4538750" y="144784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68" name="Oval 167">
            <a:extLst>
              <a:ext uri="{FF2B5EF4-FFF2-40B4-BE49-F238E27FC236}">
                <a16:creationId xmlns:a16="http://schemas.microsoft.com/office/drawing/2014/main" id="{B616B862-F5B5-48A2-B95F-E487766248B6}"/>
              </a:ext>
            </a:extLst>
          </p:cNvPr>
          <p:cNvSpPr/>
          <p:nvPr/>
        </p:nvSpPr>
        <p:spPr>
          <a:xfrm>
            <a:off x="3955676" y="112763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69" name="Oval 168">
            <a:extLst>
              <a:ext uri="{FF2B5EF4-FFF2-40B4-BE49-F238E27FC236}">
                <a16:creationId xmlns:a16="http://schemas.microsoft.com/office/drawing/2014/main" id="{1585B074-CCCC-43F5-915D-7B93BD1E0398}"/>
              </a:ext>
            </a:extLst>
          </p:cNvPr>
          <p:cNvSpPr/>
          <p:nvPr/>
        </p:nvSpPr>
        <p:spPr>
          <a:xfrm>
            <a:off x="5070997" y="106767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70" name="Oval 169">
            <a:extLst>
              <a:ext uri="{FF2B5EF4-FFF2-40B4-BE49-F238E27FC236}">
                <a16:creationId xmlns:a16="http://schemas.microsoft.com/office/drawing/2014/main" id="{520AC242-8855-49EC-8967-503A805172E1}"/>
              </a:ext>
            </a:extLst>
          </p:cNvPr>
          <p:cNvSpPr/>
          <p:nvPr/>
        </p:nvSpPr>
        <p:spPr>
          <a:xfrm>
            <a:off x="4039266" y="164883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71" name="Oval 170">
            <a:extLst>
              <a:ext uri="{FF2B5EF4-FFF2-40B4-BE49-F238E27FC236}">
                <a16:creationId xmlns:a16="http://schemas.microsoft.com/office/drawing/2014/main" id="{7276EF65-EB05-4654-B204-D6A7FF1D48FB}"/>
              </a:ext>
            </a:extLst>
          </p:cNvPr>
          <p:cNvSpPr/>
          <p:nvPr/>
        </p:nvSpPr>
        <p:spPr>
          <a:xfrm>
            <a:off x="3409010" y="162338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72" name="Oval 171">
            <a:extLst>
              <a:ext uri="{FF2B5EF4-FFF2-40B4-BE49-F238E27FC236}">
                <a16:creationId xmlns:a16="http://schemas.microsoft.com/office/drawing/2014/main" id="{DB3468FF-B020-4217-88CA-84E93E315595}"/>
              </a:ext>
            </a:extLst>
          </p:cNvPr>
          <p:cNvSpPr/>
          <p:nvPr/>
        </p:nvSpPr>
        <p:spPr>
          <a:xfrm>
            <a:off x="4587084" y="130311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73" name="Oval 172">
            <a:extLst>
              <a:ext uri="{FF2B5EF4-FFF2-40B4-BE49-F238E27FC236}">
                <a16:creationId xmlns:a16="http://schemas.microsoft.com/office/drawing/2014/main" id="{00BAB721-95C5-4298-B9D0-06843DD68672}"/>
              </a:ext>
            </a:extLst>
          </p:cNvPr>
          <p:cNvSpPr/>
          <p:nvPr/>
        </p:nvSpPr>
        <p:spPr>
          <a:xfrm>
            <a:off x="5017743" y="137834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74" name="Oval 173">
            <a:extLst>
              <a:ext uri="{FF2B5EF4-FFF2-40B4-BE49-F238E27FC236}">
                <a16:creationId xmlns:a16="http://schemas.microsoft.com/office/drawing/2014/main" id="{17C188E0-D450-455D-A13C-CD5AD9B05D9C}"/>
              </a:ext>
            </a:extLst>
          </p:cNvPr>
          <p:cNvSpPr/>
          <p:nvPr/>
        </p:nvSpPr>
        <p:spPr>
          <a:xfrm>
            <a:off x="3713975" y="141279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75" name="Oval 174">
            <a:extLst>
              <a:ext uri="{FF2B5EF4-FFF2-40B4-BE49-F238E27FC236}">
                <a16:creationId xmlns:a16="http://schemas.microsoft.com/office/drawing/2014/main" id="{2C5551E2-6D31-4AF9-A725-5FB6C5568C11}"/>
              </a:ext>
            </a:extLst>
          </p:cNvPr>
          <p:cNvSpPr/>
          <p:nvPr/>
        </p:nvSpPr>
        <p:spPr>
          <a:xfrm>
            <a:off x="4509341" y="1672447"/>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76" name="Oval 175">
            <a:extLst>
              <a:ext uri="{FF2B5EF4-FFF2-40B4-BE49-F238E27FC236}">
                <a16:creationId xmlns:a16="http://schemas.microsoft.com/office/drawing/2014/main" id="{06A635C2-F736-459F-BA4D-2626E5BF3649}"/>
              </a:ext>
            </a:extLst>
          </p:cNvPr>
          <p:cNvSpPr/>
          <p:nvPr/>
        </p:nvSpPr>
        <p:spPr>
          <a:xfrm>
            <a:off x="4145412" y="133943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77" name="Oval 176">
            <a:extLst>
              <a:ext uri="{FF2B5EF4-FFF2-40B4-BE49-F238E27FC236}">
                <a16:creationId xmlns:a16="http://schemas.microsoft.com/office/drawing/2014/main" id="{23D119B3-6739-4B9E-A7AA-E153EF593A50}"/>
              </a:ext>
            </a:extLst>
          </p:cNvPr>
          <p:cNvSpPr/>
          <p:nvPr/>
        </p:nvSpPr>
        <p:spPr>
          <a:xfrm>
            <a:off x="3562338" y="101922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78" name="Oval 177">
            <a:extLst>
              <a:ext uri="{FF2B5EF4-FFF2-40B4-BE49-F238E27FC236}">
                <a16:creationId xmlns:a16="http://schemas.microsoft.com/office/drawing/2014/main" id="{842C87E4-B0B2-430C-921F-BB4E7E498244}"/>
              </a:ext>
            </a:extLst>
          </p:cNvPr>
          <p:cNvSpPr/>
          <p:nvPr/>
        </p:nvSpPr>
        <p:spPr>
          <a:xfrm>
            <a:off x="4677659" y="95927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79" name="Oval 178">
            <a:extLst>
              <a:ext uri="{FF2B5EF4-FFF2-40B4-BE49-F238E27FC236}">
                <a16:creationId xmlns:a16="http://schemas.microsoft.com/office/drawing/2014/main" id="{D90C89B0-0B22-4437-A3A7-7DC8633202DB}"/>
              </a:ext>
            </a:extLst>
          </p:cNvPr>
          <p:cNvSpPr/>
          <p:nvPr/>
        </p:nvSpPr>
        <p:spPr>
          <a:xfrm>
            <a:off x="4705616" y="147868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80" name="Oval 179">
            <a:extLst>
              <a:ext uri="{FF2B5EF4-FFF2-40B4-BE49-F238E27FC236}">
                <a16:creationId xmlns:a16="http://schemas.microsoft.com/office/drawing/2014/main" id="{4578FE0C-63D9-4A37-8B8E-159EE445DBB5}"/>
              </a:ext>
            </a:extLst>
          </p:cNvPr>
          <p:cNvSpPr/>
          <p:nvPr/>
        </p:nvSpPr>
        <p:spPr>
          <a:xfrm>
            <a:off x="4075360" y="145322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81" name="Oval 180">
            <a:extLst>
              <a:ext uri="{FF2B5EF4-FFF2-40B4-BE49-F238E27FC236}">
                <a16:creationId xmlns:a16="http://schemas.microsoft.com/office/drawing/2014/main" id="{618E57C6-9851-4855-A6D8-EC8592B51C16}"/>
              </a:ext>
            </a:extLst>
          </p:cNvPr>
          <p:cNvSpPr/>
          <p:nvPr/>
        </p:nvSpPr>
        <p:spPr>
          <a:xfrm>
            <a:off x="5253434" y="113296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82" name="Oval 181">
            <a:extLst>
              <a:ext uri="{FF2B5EF4-FFF2-40B4-BE49-F238E27FC236}">
                <a16:creationId xmlns:a16="http://schemas.microsoft.com/office/drawing/2014/main" id="{271242B0-040A-453E-8A38-A994F18EBA2E}"/>
              </a:ext>
            </a:extLst>
          </p:cNvPr>
          <p:cNvSpPr/>
          <p:nvPr/>
        </p:nvSpPr>
        <p:spPr>
          <a:xfrm>
            <a:off x="5684093" y="120819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83" name="Oval 182">
            <a:extLst>
              <a:ext uri="{FF2B5EF4-FFF2-40B4-BE49-F238E27FC236}">
                <a16:creationId xmlns:a16="http://schemas.microsoft.com/office/drawing/2014/main" id="{676E05F9-2BFF-477E-9F3B-42CDC4520C14}"/>
              </a:ext>
            </a:extLst>
          </p:cNvPr>
          <p:cNvSpPr/>
          <p:nvPr/>
        </p:nvSpPr>
        <p:spPr>
          <a:xfrm>
            <a:off x="4380325" y="124264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84" name="Oval 183">
            <a:extLst>
              <a:ext uri="{FF2B5EF4-FFF2-40B4-BE49-F238E27FC236}">
                <a16:creationId xmlns:a16="http://schemas.microsoft.com/office/drawing/2014/main" id="{1A4066D1-AF91-44B0-AD45-FE469260614D}"/>
              </a:ext>
            </a:extLst>
          </p:cNvPr>
          <p:cNvSpPr/>
          <p:nvPr/>
        </p:nvSpPr>
        <p:spPr>
          <a:xfrm>
            <a:off x="5175691" y="150229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85" name="Oval 184">
            <a:extLst>
              <a:ext uri="{FF2B5EF4-FFF2-40B4-BE49-F238E27FC236}">
                <a16:creationId xmlns:a16="http://schemas.microsoft.com/office/drawing/2014/main" id="{3D9A2A54-41F3-485D-BFE3-E4B8AAC00F40}"/>
              </a:ext>
            </a:extLst>
          </p:cNvPr>
          <p:cNvSpPr/>
          <p:nvPr/>
        </p:nvSpPr>
        <p:spPr>
          <a:xfrm>
            <a:off x="4811762" y="116928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86" name="Oval 185">
            <a:extLst>
              <a:ext uri="{FF2B5EF4-FFF2-40B4-BE49-F238E27FC236}">
                <a16:creationId xmlns:a16="http://schemas.microsoft.com/office/drawing/2014/main" id="{DF153C8B-A2EA-4E6F-B0E5-7ED5BEFEC55D}"/>
              </a:ext>
            </a:extLst>
          </p:cNvPr>
          <p:cNvSpPr/>
          <p:nvPr/>
        </p:nvSpPr>
        <p:spPr>
          <a:xfrm>
            <a:off x="4228688" y="84907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87" name="Oval 186">
            <a:extLst>
              <a:ext uri="{FF2B5EF4-FFF2-40B4-BE49-F238E27FC236}">
                <a16:creationId xmlns:a16="http://schemas.microsoft.com/office/drawing/2014/main" id="{C4757639-D433-445B-97EB-1E073B3A8B62}"/>
              </a:ext>
            </a:extLst>
          </p:cNvPr>
          <p:cNvSpPr/>
          <p:nvPr/>
        </p:nvSpPr>
        <p:spPr>
          <a:xfrm>
            <a:off x="5344009" y="78912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88" name="Oval 187">
            <a:extLst>
              <a:ext uri="{FF2B5EF4-FFF2-40B4-BE49-F238E27FC236}">
                <a16:creationId xmlns:a16="http://schemas.microsoft.com/office/drawing/2014/main" id="{8EC76F6B-56C3-4848-8CC1-E25BE30A1DE8}"/>
              </a:ext>
            </a:extLst>
          </p:cNvPr>
          <p:cNvSpPr/>
          <p:nvPr/>
        </p:nvSpPr>
        <p:spPr>
          <a:xfrm>
            <a:off x="4585004" y="190963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89" name="Oval 188">
            <a:extLst>
              <a:ext uri="{FF2B5EF4-FFF2-40B4-BE49-F238E27FC236}">
                <a16:creationId xmlns:a16="http://schemas.microsoft.com/office/drawing/2014/main" id="{A6942C1E-7FF0-465A-8479-4B73C39BE72E}"/>
              </a:ext>
            </a:extLst>
          </p:cNvPr>
          <p:cNvSpPr/>
          <p:nvPr/>
        </p:nvSpPr>
        <p:spPr>
          <a:xfrm>
            <a:off x="3954748" y="188418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0" name="Oval 189">
            <a:extLst>
              <a:ext uri="{FF2B5EF4-FFF2-40B4-BE49-F238E27FC236}">
                <a16:creationId xmlns:a16="http://schemas.microsoft.com/office/drawing/2014/main" id="{C1A06A61-EBC1-4969-92C2-137DF9517FBF}"/>
              </a:ext>
            </a:extLst>
          </p:cNvPr>
          <p:cNvSpPr/>
          <p:nvPr/>
        </p:nvSpPr>
        <p:spPr>
          <a:xfrm>
            <a:off x="5132822" y="156392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91" name="Oval 190">
            <a:extLst>
              <a:ext uri="{FF2B5EF4-FFF2-40B4-BE49-F238E27FC236}">
                <a16:creationId xmlns:a16="http://schemas.microsoft.com/office/drawing/2014/main" id="{CCCEDAF5-C2F6-4566-9EBC-324B97CFF4A7}"/>
              </a:ext>
            </a:extLst>
          </p:cNvPr>
          <p:cNvSpPr/>
          <p:nvPr/>
        </p:nvSpPr>
        <p:spPr>
          <a:xfrm>
            <a:off x="5563481" y="1639154"/>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2" name="Oval 191">
            <a:extLst>
              <a:ext uri="{FF2B5EF4-FFF2-40B4-BE49-F238E27FC236}">
                <a16:creationId xmlns:a16="http://schemas.microsoft.com/office/drawing/2014/main" id="{873336E7-62AB-425B-B0EA-E23321689E50}"/>
              </a:ext>
            </a:extLst>
          </p:cNvPr>
          <p:cNvSpPr/>
          <p:nvPr/>
        </p:nvSpPr>
        <p:spPr>
          <a:xfrm>
            <a:off x="4259713" y="167360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3" name="Oval 192">
            <a:extLst>
              <a:ext uri="{FF2B5EF4-FFF2-40B4-BE49-F238E27FC236}">
                <a16:creationId xmlns:a16="http://schemas.microsoft.com/office/drawing/2014/main" id="{D39F131E-9763-44FD-8B1D-B853A766312A}"/>
              </a:ext>
            </a:extLst>
          </p:cNvPr>
          <p:cNvSpPr/>
          <p:nvPr/>
        </p:nvSpPr>
        <p:spPr>
          <a:xfrm>
            <a:off x="5055079" y="193325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4" name="Oval 193">
            <a:extLst>
              <a:ext uri="{FF2B5EF4-FFF2-40B4-BE49-F238E27FC236}">
                <a16:creationId xmlns:a16="http://schemas.microsoft.com/office/drawing/2014/main" id="{B746DECF-B4BB-4DC3-9E54-224E8B4CE076}"/>
              </a:ext>
            </a:extLst>
          </p:cNvPr>
          <p:cNvSpPr/>
          <p:nvPr/>
        </p:nvSpPr>
        <p:spPr>
          <a:xfrm>
            <a:off x="4691150" y="1600241"/>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5" name="Oval 194">
            <a:extLst>
              <a:ext uri="{FF2B5EF4-FFF2-40B4-BE49-F238E27FC236}">
                <a16:creationId xmlns:a16="http://schemas.microsoft.com/office/drawing/2014/main" id="{C437EB3A-F742-411A-9515-8A8DCF562298}"/>
              </a:ext>
            </a:extLst>
          </p:cNvPr>
          <p:cNvSpPr/>
          <p:nvPr/>
        </p:nvSpPr>
        <p:spPr>
          <a:xfrm>
            <a:off x="4108076" y="128003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96" name="Oval 195">
            <a:extLst>
              <a:ext uri="{FF2B5EF4-FFF2-40B4-BE49-F238E27FC236}">
                <a16:creationId xmlns:a16="http://schemas.microsoft.com/office/drawing/2014/main" id="{D3B4AA09-01FF-45B7-87AC-3C7085384EE1}"/>
              </a:ext>
            </a:extLst>
          </p:cNvPr>
          <p:cNvSpPr/>
          <p:nvPr/>
        </p:nvSpPr>
        <p:spPr>
          <a:xfrm>
            <a:off x="5223397" y="1220079"/>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97" name="Oval 196">
            <a:extLst>
              <a:ext uri="{FF2B5EF4-FFF2-40B4-BE49-F238E27FC236}">
                <a16:creationId xmlns:a16="http://schemas.microsoft.com/office/drawing/2014/main" id="{D60B3F9B-4197-4390-BA56-FF652951FDD1}"/>
              </a:ext>
            </a:extLst>
          </p:cNvPr>
          <p:cNvSpPr/>
          <p:nvPr/>
        </p:nvSpPr>
        <p:spPr>
          <a:xfrm>
            <a:off x="4108788" y="195998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198" name="Oval 197">
            <a:extLst>
              <a:ext uri="{FF2B5EF4-FFF2-40B4-BE49-F238E27FC236}">
                <a16:creationId xmlns:a16="http://schemas.microsoft.com/office/drawing/2014/main" id="{1F285AE7-DCEA-403D-B9EF-6ECB8D603611}"/>
              </a:ext>
            </a:extLst>
          </p:cNvPr>
          <p:cNvSpPr/>
          <p:nvPr/>
        </p:nvSpPr>
        <p:spPr>
          <a:xfrm>
            <a:off x="3478532" y="1934532"/>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199" name="Oval 198">
            <a:extLst>
              <a:ext uri="{FF2B5EF4-FFF2-40B4-BE49-F238E27FC236}">
                <a16:creationId xmlns:a16="http://schemas.microsoft.com/office/drawing/2014/main" id="{463D9BE1-1468-4D70-8C43-EF49009E1E22}"/>
              </a:ext>
            </a:extLst>
          </p:cNvPr>
          <p:cNvSpPr/>
          <p:nvPr/>
        </p:nvSpPr>
        <p:spPr>
          <a:xfrm>
            <a:off x="4656606" y="161426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200" name="Oval 199">
            <a:extLst>
              <a:ext uri="{FF2B5EF4-FFF2-40B4-BE49-F238E27FC236}">
                <a16:creationId xmlns:a16="http://schemas.microsoft.com/office/drawing/2014/main" id="{C6785D19-AB46-46F4-A83B-97232D9B4ADC}"/>
              </a:ext>
            </a:extLst>
          </p:cNvPr>
          <p:cNvSpPr/>
          <p:nvPr/>
        </p:nvSpPr>
        <p:spPr>
          <a:xfrm>
            <a:off x="5087265" y="1689500"/>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01" name="Oval 200">
            <a:extLst>
              <a:ext uri="{FF2B5EF4-FFF2-40B4-BE49-F238E27FC236}">
                <a16:creationId xmlns:a16="http://schemas.microsoft.com/office/drawing/2014/main" id="{CCC5E779-B7BF-4611-9F87-AFBE42546395}"/>
              </a:ext>
            </a:extLst>
          </p:cNvPr>
          <p:cNvSpPr/>
          <p:nvPr/>
        </p:nvSpPr>
        <p:spPr>
          <a:xfrm>
            <a:off x="3783497" y="1723947"/>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02" name="Oval 201">
            <a:extLst>
              <a:ext uri="{FF2B5EF4-FFF2-40B4-BE49-F238E27FC236}">
                <a16:creationId xmlns:a16="http://schemas.microsoft.com/office/drawing/2014/main" id="{724C507A-9AD2-4EE2-8B22-14E48641B739}"/>
              </a:ext>
            </a:extLst>
          </p:cNvPr>
          <p:cNvSpPr/>
          <p:nvPr/>
        </p:nvSpPr>
        <p:spPr>
          <a:xfrm>
            <a:off x="4578863" y="1983599"/>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03" name="Oval 202">
            <a:extLst>
              <a:ext uri="{FF2B5EF4-FFF2-40B4-BE49-F238E27FC236}">
                <a16:creationId xmlns:a16="http://schemas.microsoft.com/office/drawing/2014/main" id="{1BCBCE44-7C58-4DF4-BFB3-46BF8432F9F8}"/>
              </a:ext>
            </a:extLst>
          </p:cNvPr>
          <p:cNvSpPr/>
          <p:nvPr/>
        </p:nvSpPr>
        <p:spPr>
          <a:xfrm>
            <a:off x="4214934" y="1650587"/>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04" name="Oval 203">
            <a:extLst>
              <a:ext uri="{FF2B5EF4-FFF2-40B4-BE49-F238E27FC236}">
                <a16:creationId xmlns:a16="http://schemas.microsoft.com/office/drawing/2014/main" id="{D0BD2EE1-59EA-442F-BD5F-20C824A9140A}"/>
              </a:ext>
            </a:extLst>
          </p:cNvPr>
          <p:cNvSpPr/>
          <p:nvPr/>
        </p:nvSpPr>
        <p:spPr>
          <a:xfrm>
            <a:off x="3631860" y="133038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205" name="Oval 204">
            <a:extLst>
              <a:ext uri="{FF2B5EF4-FFF2-40B4-BE49-F238E27FC236}">
                <a16:creationId xmlns:a16="http://schemas.microsoft.com/office/drawing/2014/main" id="{BA2F4A27-6311-43ED-B57F-D6B73447AC4E}"/>
              </a:ext>
            </a:extLst>
          </p:cNvPr>
          <p:cNvSpPr/>
          <p:nvPr/>
        </p:nvSpPr>
        <p:spPr>
          <a:xfrm>
            <a:off x="4747181" y="1270425"/>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pic>
        <p:nvPicPr>
          <p:cNvPr id="207" name="Graphic 206" descr="Monitor">
            <a:extLst>
              <a:ext uri="{FF2B5EF4-FFF2-40B4-BE49-F238E27FC236}">
                <a16:creationId xmlns:a16="http://schemas.microsoft.com/office/drawing/2014/main" id="{44757057-3370-4B6B-9C67-0A5E67DCAC9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56629" y="835161"/>
            <a:ext cx="914400" cy="914400"/>
          </a:xfrm>
          <a:prstGeom prst="rect">
            <a:avLst/>
          </a:prstGeom>
          <a:effectLst>
            <a:outerShdw blurRad="50800" dist="38100" dir="2700000" algn="tl" rotWithShape="0">
              <a:prstClr val="black">
                <a:alpha val="40000"/>
              </a:prstClr>
            </a:outerShdw>
          </a:effectLst>
        </p:spPr>
      </p:pic>
      <p:sp>
        <p:nvSpPr>
          <p:cNvPr id="206" name="Oval 205">
            <a:extLst>
              <a:ext uri="{FF2B5EF4-FFF2-40B4-BE49-F238E27FC236}">
                <a16:creationId xmlns:a16="http://schemas.microsoft.com/office/drawing/2014/main" id="{B2F3A621-1F45-44B4-A73D-94BF32F7AF27}"/>
              </a:ext>
            </a:extLst>
          </p:cNvPr>
          <p:cNvSpPr/>
          <p:nvPr/>
        </p:nvSpPr>
        <p:spPr>
          <a:xfrm>
            <a:off x="935499" y="39006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208" name="Oval 207">
            <a:extLst>
              <a:ext uri="{FF2B5EF4-FFF2-40B4-BE49-F238E27FC236}">
                <a16:creationId xmlns:a16="http://schemas.microsoft.com/office/drawing/2014/main" id="{CF389C80-67A8-4F4C-9773-101C16D200F5}"/>
              </a:ext>
            </a:extLst>
          </p:cNvPr>
          <p:cNvSpPr/>
          <p:nvPr/>
        </p:nvSpPr>
        <p:spPr>
          <a:xfrm>
            <a:off x="305243" y="387521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09" name="Oval 208">
            <a:extLst>
              <a:ext uri="{FF2B5EF4-FFF2-40B4-BE49-F238E27FC236}">
                <a16:creationId xmlns:a16="http://schemas.microsoft.com/office/drawing/2014/main" id="{9C9A94BD-5CC6-4F05-9F91-E7D9B2FD6768}"/>
              </a:ext>
            </a:extLst>
          </p:cNvPr>
          <p:cNvSpPr/>
          <p:nvPr/>
        </p:nvSpPr>
        <p:spPr>
          <a:xfrm>
            <a:off x="610208" y="36646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10" name="Oval 209">
            <a:extLst>
              <a:ext uri="{FF2B5EF4-FFF2-40B4-BE49-F238E27FC236}">
                <a16:creationId xmlns:a16="http://schemas.microsoft.com/office/drawing/2014/main" id="{EB71D76B-F233-474C-BD6E-C6E837675DD8}"/>
              </a:ext>
            </a:extLst>
          </p:cNvPr>
          <p:cNvSpPr/>
          <p:nvPr/>
        </p:nvSpPr>
        <p:spPr>
          <a:xfrm>
            <a:off x="1405574" y="392428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211" name="Oval 210">
            <a:extLst>
              <a:ext uri="{FF2B5EF4-FFF2-40B4-BE49-F238E27FC236}">
                <a16:creationId xmlns:a16="http://schemas.microsoft.com/office/drawing/2014/main" id="{F028536B-C473-4FE8-BC01-708A5D74CB9D}"/>
              </a:ext>
            </a:extLst>
          </p:cNvPr>
          <p:cNvSpPr/>
          <p:nvPr/>
        </p:nvSpPr>
        <p:spPr>
          <a:xfrm>
            <a:off x="1041645" y="359127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smtClean="0"/>
              <a:t>B</a:t>
            </a:r>
            <a:endParaRPr lang="en-GB" sz="3200" dirty="0"/>
          </a:p>
        </p:txBody>
      </p:sp>
      <p:sp>
        <p:nvSpPr>
          <p:cNvPr id="212" name="Oval 211">
            <a:extLst>
              <a:ext uri="{FF2B5EF4-FFF2-40B4-BE49-F238E27FC236}">
                <a16:creationId xmlns:a16="http://schemas.microsoft.com/office/drawing/2014/main" id="{2AF2DFCB-263B-4A2C-B5B7-38E0F5F5D4BA}"/>
              </a:ext>
            </a:extLst>
          </p:cNvPr>
          <p:cNvSpPr/>
          <p:nvPr/>
        </p:nvSpPr>
        <p:spPr>
          <a:xfrm>
            <a:off x="458571" y="327106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Tree>
    <p:extLst>
      <p:ext uri="{BB962C8B-B14F-4D97-AF65-F5344CB8AC3E}">
        <p14:creationId xmlns:p14="http://schemas.microsoft.com/office/powerpoint/2010/main" val="35463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0"/>
                                        <p:tgtEl>
                                          <p:spTgt spid="95"/>
                                        </p:tgtEl>
                                      </p:cBhvr>
                                    </p:animEffect>
                                    <p:anim calcmode="lin" valueType="num">
                                      <p:cBhvr>
                                        <p:cTn id="23" dur="1000" fill="hold"/>
                                        <p:tgtEl>
                                          <p:spTgt spid="95"/>
                                        </p:tgtEl>
                                        <p:attrNameLst>
                                          <p:attrName>ppt_x</p:attrName>
                                        </p:attrNameLst>
                                      </p:cBhvr>
                                      <p:tavLst>
                                        <p:tav tm="0">
                                          <p:val>
                                            <p:strVal val="#ppt_x"/>
                                          </p:val>
                                        </p:tav>
                                        <p:tav tm="100000">
                                          <p:val>
                                            <p:strVal val="#ppt_x"/>
                                          </p:val>
                                        </p:tav>
                                      </p:tavLst>
                                    </p:anim>
                                    <p:anim calcmode="lin" valueType="num">
                                      <p:cBhvr>
                                        <p:cTn id="24" dur="1000" fill="hold"/>
                                        <p:tgtEl>
                                          <p:spTgt spid="9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anim calcmode="lin" valueType="num">
                                      <p:cBhvr>
                                        <p:cTn id="28" dur="1000" fill="hold"/>
                                        <p:tgtEl>
                                          <p:spTgt spid="96"/>
                                        </p:tgtEl>
                                        <p:attrNameLst>
                                          <p:attrName>ppt_x</p:attrName>
                                        </p:attrNameLst>
                                      </p:cBhvr>
                                      <p:tavLst>
                                        <p:tav tm="0">
                                          <p:val>
                                            <p:strVal val="#ppt_x"/>
                                          </p:val>
                                        </p:tav>
                                        <p:tav tm="100000">
                                          <p:val>
                                            <p:strVal val="#ppt_x"/>
                                          </p:val>
                                        </p:tav>
                                      </p:tavLst>
                                    </p:anim>
                                    <p:anim calcmode="lin" valueType="num">
                                      <p:cBhvr>
                                        <p:cTn id="29" dur="1000" fill="hold"/>
                                        <p:tgtEl>
                                          <p:spTgt spid="9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1000"/>
                                        <p:tgtEl>
                                          <p:spTgt spid="97"/>
                                        </p:tgtEl>
                                      </p:cBhvr>
                                    </p:animEffect>
                                    <p:anim calcmode="lin" valueType="num">
                                      <p:cBhvr>
                                        <p:cTn id="33" dur="1000" fill="hold"/>
                                        <p:tgtEl>
                                          <p:spTgt spid="97"/>
                                        </p:tgtEl>
                                        <p:attrNameLst>
                                          <p:attrName>ppt_x</p:attrName>
                                        </p:attrNameLst>
                                      </p:cBhvr>
                                      <p:tavLst>
                                        <p:tav tm="0">
                                          <p:val>
                                            <p:strVal val="#ppt_x"/>
                                          </p:val>
                                        </p:tav>
                                        <p:tav tm="100000">
                                          <p:val>
                                            <p:strVal val="#ppt_x"/>
                                          </p:val>
                                        </p:tav>
                                      </p:tavLst>
                                    </p:anim>
                                    <p:anim calcmode="lin" valueType="num">
                                      <p:cBhvr>
                                        <p:cTn id="34" dur="1000" fill="hold"/>
                                        <p:tgtEl>
                                          <p:spTgt spid="9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1000"/>
                                        <p:tgtEl>
                                          <p:spTgt spid="98"/>
                                        </p:tgtEl>
                                      </p:cBhvr>
                                    </p:animEffect>
                                    <p:anim calcmode="lin" valueType="num">
                                      <p:cBhvr>
                                        <p:cTn id="38" dur="1000" fill="hold"/>
                                        <p:tgtEl>
                                          <p:spTgt spid="98"/>
                                        </p:tgtEl>
                                        <p:attrNameLst>
                                          <p:attrName>ppt_x</p:attrName>
                                        </p:attrNameLst>
                                      </p:cBhvr>
                                      <p:tavLst>
                                        <p:tav tm="0">
                                          <p:val>
                                            <p:strVal val="#ppt_x"/>
                                          </p:val>
                                        </p:tav>
                                        <p:tav tm="100000">
                                          <p:val>
                                            <p:strVal val="#ppt_x"/>
                                          </p:val>
                                        </p:tav>
                                      </p:tavLst>
                                    </p:anim>
                                    <p:anim calcmode="lin" valueType="num">
                                      <p:cBhvr>
                                        <p:cTn id="39" dur="1000" fill="hold"/>
                                        <p:tgtEl>
                                          <p:spTgt spid="9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5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1000"/>
                                        <p:tgtEl>
                                          <p:spTgt spid="99"/>
                                        </p:tgtEl>
                                      </p:cBhvr>
                                    </p:animEffect>
                                    <p:anim calcmode="lin" valueType="num">
                                      <p:cBhvr>
                                        <p:cTn id="43" dur="1000" fill="hold"/>
                                        <p:tgtEl>
                                          <p:spTgt spid="99"/>
                                        </p:tgtEl>
                                        <p:attrNameLst>
                                          <p:attrName>ppt_x</p:attrName>
                                        </p:attrNameLst>
                                      </p:cBhvr>
                                      <p:tavLst>
                                        <p:tav tm="0">
                                          <p:val>
                                            <p:strVal val="#ppt_x"/>
                                          </p:val>
                                        </p:tav>
                                        <p:tav tm="100000">
                                          <p:val>
                                            <p:strVal val="#ppt_x"/>
                                          </p:val>
                                        </p:tav>
                                      </p:tavLst>
                                    </p:anim>
                                    <p:anim calcmode="lin" valueType="num">
                                      <p:cBhvr>
                                        <p:cTn id="44" dur="1000" fill="hold"/>
                                        <p:tgtEl>
                                          <p:spTgt spid="9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5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1000"/>
                                        <p:tgtEl>
                                          <p:spTgt spid="100"/>
                                        </p:tgtEl>
                                      </p:cBhvr>
                                    </p:animEffect>
                                    <p:anim calcmode="lin" valueType="num">
                                      <p:cBhvr>
                                        <p:cTn id="48" dur="1000" fill="hold"/>
                                        <p:tgtEl>
                                          <p:spTgt spid="100"/>
                                        </p:tgtEl>
                                        <p:attrNameLst>
                                          <p:attrName>ppt_x</p:attrName>
                                        </p:attrNameLst>
                                      </p:cBhvr>
                                      <p:tavLst>
                                        <p:tav tm="0">
                                          <p:val>
                                            <p:strVal val="#ppt_x"/>
                                          </p:val>
                                        </p:tav>
                                        <p:tav tm="100000">
                                          <p:val>
                                            <p:strVal val="#ppt_x"/>
                                          </p:val>
                                        </p:tav>
                                      </p:tavLst>
                                    </p:anim>
                                    <p:anim calcmode="lin" valueType="num">
                                      <p:cBhvr>
                                        <p:cTn id="49" dur="1000" fill="hold"/>
                                        <p:tgtEl>
                                          <p:spTgt spid="10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1000"/>
                                        <p:tgtEl>
                                          <p:spTgt spid="101"/>
                                        </p:tgtEl>
                                      </p:cBhvr>
                                    </p:animEffect>
                                    <p:anim calcmode="lin" valueType="num">
                                      <p:cBhvr>
                                        <p:cTn id="53" dur="1000" fill="hold"/>
                                        <p:tgtEl>
                                          <p:spTgt spid="101"/>
                                        </p:tgtEl>
                                        <p:attrNameLst>
                                          <p:attrName>ppt_x</p:attrName>
                                        </p:attrNameLst>
                                      </p:cBhvr>
                                      <p:tavLst>
                                        <p:tav tm="0">
                                          <p:val>
                                            <p:strVal val="#ppt_x"/>
                                          </p:val>
                                        </p:tav>
                                        <p:tav tm="100000">
                                          <p:val>
                                            <p:strVal val="#ppt_x"/>
                                          </p:val>
                                        </p:tav>
                                      </p:tavLst>
                                    </p:anim>
                                    <p:anim calcmode="lin" valueType="num">
                                      <p:cBhvr>
                                        <p:cTn id="54" dur="1000" fill="hold"/>
                                        <p:tgtEl>
                                          <p:spTgt spid="10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fade">
                                      <p:cBhvr>
                                        <p:cTn id="57" dur="1000"/>
                                        <p:tgtEl>
                                          <p:spTgt spid="102"/>
                                        </p:tgtEl>
                                      </p:cBhvr>
                                    </p:animEffect>
                                    <p:anim calcmode="lin" valueType="num">
                                      <p:cBhvr>
                                        <p:cTn id="58" dur="1000" fill="hold"/>
                                        <p:tgtEl>
                                          <p:spTgt spid="102"/>
                                        </p:tgtEl>
                                        <p:attrNameLst>
                                          <p:attrName>ppt_x</p:attrName>
                                        </p:attrNameLst>
                                      </p:cBhvr>
                                      <p:tavLst>
                                        <p:tav tm="0">
                                          <p:val>
                                            <p:strVal val="#ppt_x"/>
                                          </p:val>
                                        </p:tav>
                                        <p:tav tm="100000">
                                          <p:val>
                                            <p:strVal val="#ppt_x"/>
                                          </p:val>
                                        </p:tav>
                                      </p:tavLst>
                                    </p:anim>
                                    <p:anim calcmode="lin" valueType="num">
                                      <p:cBhvr>
                                        <p:cTn id="59" dur="1000" fill="hold"/>
                                        <p:tgtEl>
                                          <p:spTgt spid="10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anim calcmode="lin" valueType="num">
                                      <p:cBhvr>
                                        <p:cTn id="63" dur="1000" fill="hold"/>
                                        <p:tgtEl>
                                          <p:spTgt spid="103"/>
                                        </p:tgtEl>
                                        <p:attrNameLst>
                                          <p:attrName>ppt_x</p:attrName>
                                        </p:attrNameLst>
                                      </p:cBhvr>
                                      <p:tavLst>
                                        <p:tav tm="0">
                                          <p:val>
                                            <p:strVal val="#ppt_x"/>
                                          </p:val>
                                        </p:tav>
                                        <p:tav tm="100000">
                                          <p:val>
                                            <p:strVal val="#ppt_x"/>
                                          </p:val>
                                        </p:tav>
                                      </p:tavLst>
                                    </p:anim>
                                    <p:anim calcmode="lin" valueType="num">
                                      <p:cBhvr>
                                        <p:cTn id="64" dur="1000" fill="hold"/>
                                        <p:tgtEl>
                                          <p:spTgt spid="10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750"/>
                                  </p:stCondLst>
                                  <p:childTnLst>
                                    <p:set>
                                      <p:cBhvr>
                                        <p:cTn id="66" dur="1" fill="hold">
                                          <p:stCondLst>
                                            <p:cond delay="0"/>
                                          </p:stCondLst>
                                        </p:cTn>
                                        <p:tgtEl>
                                          <p:spTgt spid="104"/>
                                        </p:tgtEl>
                                        <p:attrNameLst>
                                          <p:attrName>style.visibility</p:attrName>
                                        </p:attrNameLst>
                                      </p:cBhvr>
                                      <p:to>
                                        <p:strVal val="visible"/>
                                      </p:to>
                                    </p:set>
                                    <p:animEffect transition="in" filter="fade">
                                      <p:cBhvr>
                                        <p:cTn id="67" dur="1000"/>
                                        <p:tgtEl>
                                          <p:spTgt spid="104"/>
                                        </p:tgtEl>
                                      </p:cBhvr>
                                    </p:animEffect>
                                    <p:anim calcmode="lin" valueType="num">
                                      <p:cBhvr>
                                        <p:cTn id="68" dur="1000" fill="hold"/>
                                        <p:tgtEl>
                                          <p:spTgt spid="104"/>
                                        </p:tgtEl>
                                        <p:attrNameLst>
                                          <p:attrName>ppt_x</p:attrName>
                                        </p:attrNameLst>
                                      </p:cBhvr>
                                      <p:tavLst>
                                        <p:tav tm="0">
                                          <p:val>
                                            <p:strVal val="#ppt_x"/>
                                          </p:val>
                                        </p:tav>
                                        <p:tav tm="100000">
                                          <p:val>
                                            <p:strVal val="#ppt_x"/>
                                          </p:val>
                                        </p:tav>
                                      </p:tavLst>
                                    </p:anim>
                                    <p:anim calcmode="lin" valueType="num">
                                      <p:cBhvr>
                                        <p:cTn id="69" dur="1000" fill="hold"/>
                                        <p:tgtEl>
                                          <p:spTgt spid="10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1000"/>
                                        <p:tgtEl>
                                          <p:spTgt spid="105"/>
                                        </p:tgtEl>
                                      </p:cBhvr>
                                    </p:animEffect>
                                    <p:anim calcmode="lin" valueType="num">
                                      <p:cBhvr>
                                        <p:cTn id="73" dur="1000" fill="hold"/>
                                        <p:tgtEl>
                                          <p:spTgt spid="105"/>
                                        </p:tgtEl>
                                        <p:attrNameLst>
                                          <p:attrName>ppt_x</p:attrName>
                                        </p:attrNameLst>
                                      </p:cBhvr>
                                      <p:tavLst>
                                        <p:tav tm="0">
                                          <p:val>
                                            <p:strVal val="#ppt_x"/>
                                          </p:val>
                                        </p:tav>
                                        <p:tav tm="100000">
                                          <p:val>
                                            <p:strVal val="#ppt_x"/>
                                          </p:val>
                                        </p:tav>
                                      </p:tavLst>
                                    </p:anim>
                                    <p:anim calcmode="lin" valueType="num">
                                      <p:cBhvr>
                                        <p:cTn id="74" dur="1000" fill="hold"/>
                                        <p:tgtEl>
                                          <p:spTgt spid="10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50"/>
                                  </p:stCondLst>
                                  <p:childTnLst>
                                    <p:set>
                                      <p:cBhvr>
                                        <p:cTn id="76" dur="1" fill="hold">
                                          <p:stCondLst>
                                            <p:cond delay="0"/>
                                          </p:stCondLst>
                                        </p:cTn>
                                        <p:tgtEl>
                                          <p:spTgt spid="106"/>
                                        </p:tgtEl>
                                        <p:attrNameLst>
                                          <p:attrName>style.visibility</p:attrName>
                                        </p:attrNameLst>
                                      </p:cBhvr>
                                      <p:to>
                                        <p:strVal val="visible"/>
                                      </p:to>
                                    </p:set>
                                    <p:animEffect transition="in" filter="fade">
                                      <p:cBhvr>
                                        <p:cTn id="77" dur="1000"/>
                                        <p:tgtEl>
                                          <p:spTgt spid="106"/>
                                        </p:tgtEl>
                                      </p:cBhvr>
                                    </p:animEffect>
                                    <p:anim calcmode="lin" valueType="num">
                                      <p:cBhvr>
                                        <p:cTn id="78" dur="1000" fill="hold"/>
                                        <p:tgtEl>
                                          <p:spTgt spid="106"/>
                                        </p:tgtEl>
                                        <p:attrNameLst>
                                          <p:attrName>ppt_x</p:attrName>
                                        </p:attrNameLst>
                                      </p:cBhvr>
                                      <p:tavLst>
                                        <p:tav tm="0">
                                          <p:val>
                                            <p:strVal val="#ppt_x"/>
                                          </p:val>
                                        </p:tav>
                                        <p:tav tm="100000">
                                          <p:val>
                                            <p:strVal val="#ppt_x"/>
                                          </p:val>
                                        </p:tav>
                                      </p:tavLst>
                                    </p:anim>
                                    <p:anim calcmode="lin" valueType="num">
                                      <p:cBhvr>
                                        <p:cTn id="79" dur="1000" fill="hold"/>
                                        <p:tgtEl>
                                          <p:spTgt spid="10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750"/>
                                  </p:stCondLst>
                                  <p:childTnLst>
                                    <p:set>
                                      <p:cBhvr>
                                        <p:cTn id="81" dur="1" fill="hold">
                                          <p:stCondLst>
                                            <p:cond delay="0"/>
                                          </p:stCondLst>
                                        </p:cTn>
                                        <p:tgtEl>
                                          <p:spTgt spid="107"/>
                                        </p:tgtEl>
                                        <p:attrNameLst>
                                          <p:attrName>style.visibility</p:attrName>
                                        </p:attrNameLst>
                                      </p:cBhvr>
                                      <p:to>
                                        <p:strVal val="visible"/>
                                      </p:to>
                                    </p:set>
                                    <p:animEffect transition="in" filter="fade">
                                      <p:cBhvr>
                                        <p:cTn id="82" dur="1000"/>
                                        <p:tgtEl>
                                          <p:spTgt spid="107"/>
                                        </p:tgtEl>
                                      </p:cBhvr>
                                    </p:animEffect>
                                    <p:anim calcmode="lin" valueType="num">
                                      <p:cBhvr>
                                        <p:cTn id="83" dur="1000" fill="hold"/>
                                        <p:tgtEl>
                                          <p:spTgt spid="107"/>
                                        </p:tgtEl>
                                        <p:attrNameLst>
                                          <p:attrName>ppt_x</p:attrName>
                                        </p:attrNameLst>
                                      </p:cBhvr>
                                      <p:tavLst>
                                        <p:tav tm="0">
                                          <p:val>
                                            <p:strVal val="#ppt_x"/>
                                          </p:val>
                                        </p:tav>
                                        <p:tav tm="100000">
                                          <p:val>
                                            <p:strVal val="#ppt_x"/>
                                          </p:val>
                                        </p:tav>
                                      </p:tavLst>
                                    </p:anim>
                                    <p:anim calcmode="lin" valueType="num">
                                      <p:cBhvr>
                                        <p:cTn id="84" dur="1000" fill="hold"/>
                                        <p:tgtEl>
                                          <p:spTgt spid="10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fade">
                                      <p:cBhvr>
                                        <p:cTn id="87" dur="1000"/>
                                        <p:tgtEl>
                                          <p:spTgt spid="108"/>
                                        </p:tgtEl>
                                      </p:cBhvr>
                                    </p:animEffect>
                                    <p:anim calcmode="lin" valueType="num">
                                      <p:cBhvr>
                                        <p:cTn id="88" dur="1000" fill="hold"/>
                                        <p:tgtEl>
                                          <p:spTgt spid="108"/>
                                        </p:tgtEl>
                                        <p:attrNameLst>
                                          <p:attrName>ppt_x</p:attrName>
                                        </p:attrNameLst>
                                      </p:cBhvr>
                                      <p:tavLst>
                                        <p:tav tm="0">
                                          <p:val>
                                            <p:strVal val="#ppt_x"/>
                                          </p:val>
                                        </p:tav>
                                        <p:tav tm="100000">
                                          <p:val>
                                            <p:strVal val="#ppt_x"/>
                                          </p:val>
                                        </p:tav>
                                      </p:tavLst>
                                    </p:anim>
                                    <p:anim calcmode="lin" valueType="num">
                                      <p:cBhvr>
                                        <p:cTn id="89" dur="1000" fill="hold"/>
                                        <p:tgtEl>
                                          <p:spTgt spid="10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500"/>
                                  </p:stCondLst>
                                  <p:childTnLst>
                                    <p:set>
                                      <p:cBhvr>
                                        <p:cTn id="91" dur="1" fill="hold">
                                          <p:stCondLst>
                                            <p:cond delay="0"/>
                                          </p:stCondLst>
                                        </p:cTn>
                                        <p:tgtEl>
                                          <p:spTgt spid="109"/>
                                        </p:tgtEl>
                                        <p:attrNameLst>
                                          <p:attrName>style.visibility</p:attrName>
                                        </p:attrNameLst>
                                      </p:cBhvr>
                                      <p:to>
                                        <p:strVal val="visible"/>
                                      </p:to>
                                    </p:set>
                                    <p:animEffect transition="in" filter="fade">
                                      <p:cBhvr>
                                        <p:cTn id="92" dur="1000"/>
                                        <p:tgtEl>
                                          <p:spTgt spid="109"/>
                                        </p:tgtEl>
                                      </p:cBhvr>
                                    </p:animEffect>
                                    <p:anim calcmode="lin" valueType="num">
                                      <p:cBhvr>
                                        <p:cTn id="93" dur="1000" fill="hold"/>
                                        <p:tgtEl>
                                          <p:spTgt spid="109"/>
                                        </p:tgtEl>
                                        <p:attrNameLst>
                                          <p:attrName>ppt_x</p:attrName>
                                        </p:attrNameLst>
                                      </p:cBhvr>
                                      <p:tavLst>
                                        <p:tav tm="0">
                                          <p:val>
                                            <p:strVal val="#ppt_x"/>
                                          </p:val>
                                        </p:tav>
                                        <p:tav tm="100000">
                                          <p:val>
                                            <p:strVal val="#ppt_x"/>
                                          </p:val>
                                        </p:tav>
                                      </p:tavLst>
                                    </p:anim>
                                    <p:anim calcmode="lin" valueType="num">
                                      <p:cBhvr>
                                        <p:cTn id="94" dur="1000" fill="hold"/>
                                        <p:tgtEl>
                                          <p:spTgt spid="10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10"/>
                                        </p:tgtEl>
                                        <p:attrNameLst>
                                          <p:attrName>style.visibility</p:attrName>
                                        </p:attrNameLst>
                                      </p:cBhvr>
                                      <p:to>
                                        <p:strVal val="visible"/>
                                      </p:to>
                                    </p:set>
                                    <p:animEffect transition="in" filter="fade">
                                      <p:cBhvr>
                                        <p:cTn id="97" dur="1000"/>
                                        <p:tgtEl>
                                          <p:spTgt spid="110"/>
                                        </p:tgtEl>
                                      </p:cBhvr>
                                    </p:animEffect>
                                    <p:anim calcmode="lin" valueType="num">
                                      <p:cBhvr>
                                        <p:cTn id="98" dur="1000" fill="hold"/>
                                        <p:tgtEl>
                                          <p:spTgt spid="110"/>
                                        </p:tgtEl>
                                        <p:attrNameLst>
                                          <p:attrName>ppt_x</p:attrName>
                                        </p:attrNameLst>
                                      </p:cBhvr>
                                      <p:tavLst>
                                        <p:tav tm="0">
                                          <p:val>
                                            <p:strVal val="#ppt_x"/>
                                          </p:val>
                                        </p:tav>
                                        <p:tav tm="100000">
                                          <p:val>
                                            <p:strVal val="#ppt_x"/>
                                          </p:val>
                                        </p:tav>
                                      </p:tavLst>
                                    </p:anim>
                                    <p:anim calcmode="lin" valueType="num">
                                      <p:cBhvr>
                                        <p:cTn id="99" dur="1000" fill="hold"/>
                                        <p:tgtEl>
                                          <p:spTgt spid="11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75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500"/>
                                  </p:stCondLst>
                                  <p:childTnLst>
                                    <p:set>
                                      <p:cBhvr>
                                        <p:cTn id="106" dur="1" fill="hold">
                                          <p:stCondLst>
                                            <p:cond delay="0"/>
                                          </p:stCondLst>
                                        </p:cTn>
                                        <p:tgtEl>
                                          <p:spTgt spid="112"/>
                                        </p:tgtEl>
                                        <p:attrNameLst>
                                          <p:attrName>style.visibility</p:attrName>
                                        </p:attrNameLst>
                                      </p:cBhvr>
                                      <p:to>
                                        <p:strVal val="visible"/>
                                      </p:to>
                                    </p:set>
                                    <p:animEffect transition="in" filter="fade">
                                      <p:cBhvr>
                                        <p:cTn id="107" dur="1000"/>
                                        <p:tgtEl>
                                          <p:spTgt spid="112"/>
                                        </p:tgtEl>
                                      </p:cBhvr>
                                    </p:animEffect>
                                    <p:anim calcmode="lin" valueType="num">
                                      <p:cBhvr>
                                        <p:cTn id="108" dur="1000" fill="hold"/>
                                        <p:tgtEl>
                                          <p:spTgt spid="112"/>
                                        </p:tgtEl>
                                        <p:attrNameLst>
                                          <p:attrName>ppt_x</p:attrName>
                                        </p:attrNameLst>
                                      </p:cBhvr>
                                      <p:tavLst>
                                        <p:tav tm="0">
                                          <p:val>
                                            <p:strVal val="#ppt_x"/>
                                          </p:val>
                                        </p:tav>
                                        <p:tav tm="100000">
                                          <p:val>
                                            <p:strVal val="#ppt_x"/>
                                          </p:val>
                                        </p:tav>
                                      </p:tavLst>
                                    </p:anim>
                                    <p:anim calcmode="lin" valueType="num">
                                      <p:cBhvr>
                                        <p:cTn id="109" dur="1000" fill="hold"/>
                                        <p:tgtEl>
                                          <p:spTgt spid="11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750"/>
                                  </p:stCondLst>
                                  <p:childTnLst>
                                    <p:set>
                                      <p:cBhvr>
                                        <p:cTn id="111" dur="1" fill="hold">
                                          <p:stCondLst>
                                            <p:cond delay="0"/>
                                          </p:stCondLst>
                                        </p:cTn>
                                        <p:tgtEl>
                                          <p:spTgt spid="113"/>
                                        </p:tgtEl>
                                        <p:attrNameLst>
                                          <p:attrName>style.visibility</p:attrName>
                                        </p:attrNameLst>
                                      </p:cBhvr>
                                      <p:to>
                                        <p:strVal val="visible"/>
                                      </p:to>
                                    </p:set>
                                    <p:animEffect transition="in" filter="fade">
                                      <p:cBhvr>
                                        <p:cTn id="112" dur="1000"/>
                                        <p:tgtEl>
                                          <p:spTgt spid="113"/>
                                        </p:tgtEl>
                                      </p:cBhvr>
                                    </p:animEffect>
                                    <p:anim calcmode="lin" valueType="num">
                                      <p:cBhvr>
                                        <p:cTn id="113" dur="1000" fill="hold"/>
                                        <p:tgtEl>
                                          <p:spTgt spid="113"/>
                                        </p:tgtEl>
                                        <p:attrNameLst>
                                          <p:attrName>ppt_x</p:attrName>
                                        </p:attrNameLst>
                                      </p:cBhvr>
                                      <p:tavLst>
                                        <p:tav tm="0">
                                          <p:val>
                                            <p:strVal val="#ppt_x"/>
                                          </p:val>
                                        </p:tav>
                                        <p:tav tm="100000">
                                          <p:val>
                                            <p:strVal val="#ppt_x"/>
                                          </p:val>
                                        </p:tav>
                                      </p:tavLst>
                                    </p:anim>
                                    <p:anim calcmode="lin" valueType="num">
                                      <p:cBhvr>
                                        <p:cTn id="114" dur="1000" fill="hold"/>
                                        <p:tgtEl>
                                          <p:spTgt spid="11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250"/>
                                  </p:stCondLst>
                                  <p:childTnLst>
                                    <p:set>
                                      <p:cBhvr>
                                        <p:cTn id="116" dur="1" fill="hold">
                                          <p:stCondLst>
                                            <p:cond delay="0"/>
                                          </p:stCondLst>
                                        </p:cTn>
                                        <p:tgtEl>
                                          <p:spTgt spid="114"/>
                                        </p:tgtEl>
                                        <p:attrNameLst>
                                          <p:attrName>style.visibility</p:attrName>
                                        </p:attrNameLst>
                                      </p:cBhvr>
                                      <p:to>
                                        <p:strVal val="visible"/>
                                      </p:to>
                                    </p:set>
                                    <p:animEffect transition="in" filter="fade">
                                      <p:cBhvr>
                                        <p:cTn id="117" dur="1000"/>
                                        <p:tgtEl>
                                          <p:spTgt spid="114"/>
                                        </p:tgtEl>
                                      </p:cBhvr>
                                    </p:animEffect>
                                    <p:anim calcmode="lin" valueType="num">
                                      <p:cBhvr>
                                        <p:cTn id="118" dur="1000" fill="hold"/>
                                        <p:tgtEl>
                                          <p:spTgt spid="114"/>
                                        </p:tgtEl>
                                        <p:attrNameLst>
                                          <p:attrName>ppt_x</p:attrName>
                                        </p:attrNameLst>
                                      </p:cBhvr>
                                      <p:tavLst>
                                        <p:tav tm="0">
                                          <p:val>
                                            <p:strVal val="#ppt_x"/>
                                          </p:val>
                                        </p:tav>
                                        <p:tav tm="100000">
                                          <p:val>
                                            <p:strVal val="#ppt_x"/>
                                          </p:val>
                                        </p:tav>
                                      </p:tavLst>
                                    </p:anim>
                                    <p:anim calcmode="lin" valueType="num">
                                      <p:cBhvr>
                                        <p:cTn id="119" dur="1000" fill="hold"/>
                                        <p:tgtEl>
                                          <p:spTgt spid="11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15"/>
                                        </p:tgtEl>
                                        <p:attrNameLst>
                                          <p:attrName>style.visibility</p:attrName>
                                        </p:attrNameLst>
                                      </p:cBhvr>
                                      <p:to>
                                        <p:strVal val="visible"/>
                                      </p:to>
                                    </p:set>
                                    <p:animEffect transition="in" filter="fade">
                                      <p:cBhvr>
                                        <p:cTn id="122" dur="1000"/>
                                        <p:tgtEl>
                                          <p:spTgt spid="115"/>
                                        </p:tgtEl>
                                      </p:cBhvr>
                                    </p:animEffect>
                                    <p:anim calcmode="lin" valueType="num">
                                      <p:cBhvr>
                                        <p:cTn id="123" dur="1000" fill="hold"/>
                                        <p:tgtEl>
                                          <p:spTgt spid="115"/>
                                        </p:tgtEl>
                                        <p:attrNameLst>
                                          <p:attrName>ppt_x</p:attrName>
                                        </p:attrNameLst>
                                      </p:cBhvr>
                                      <p:tavLst>
                                        <p:tav tm="0">
                                          <p:val>
                                            <p:strVal val="#ppt_x"/>
                                          </p:val>
                                        </p:tav>
                                        <p:tav tm="100000">
                                          <p:val>
                                            <p:strVal val="#ppt_x"/>
                                          </p:val>
                                        </p:tav>
                                      </p:tavLst>
                                    </p:anim>
                                    <p:anim calcmode="lin" valueType="num">
                                      <p:cBhvr>
                                        <p:cTn id="124" dur="1000" fill="hold"/>
                                        <p:tgtEl>
                                          <p:spTgt spid="115"/>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750"/>
                                  </p:stCondLst>
                                  <p:childTnLst>
                                    <p:set>
                                      <p:cBhvr>
                                        <p:cTn id="126" dur="1" fill="hold">
                                          <p:stCondLst>
                                            <p:cond delay="0"/>
                                          </p:stCondLst>
                                        </p:cTn>
                                        <p:tgtEl>
                                          <p:spTgt spid="116"/>
                                        </p:tgtEl>
                                        <p:attrNameLst>
                                          <p:attrName>style.visibility</p:attrName>
                                        </p:attrNameLst>
                                      </p:cBhvr>
                                      <p:to>
                                        <p:strVal val="visible"/>
                                      </p:to>
                                    </p:set>
                                    <p:animEffect transition="in" filter="fade">
                                      <p:cBhvr>
                                        <p:cTn id="127" dur="1000"/>
                                        <p:tgtEl>
                                          <p:spTgt spid="116"/>
                                        </p:tgtEl>
                                      </p:cBhvr>
                                    </p:animEffect>
                                    <p:anim calcmode="lin" valueType="num">
                                      <p:cBhvr>
                                        <p:cTn id="128" dur="1000" fill="hold"/>
                                        <p:tgtEl>
                                          <p:spTgt spid="116"/>
                                        </p:tgtEl>
                                        <p:attrNameLst>
                                          <p:attrName>ppt_x</p:attrName>
                                        </p:attrNameLst>
                                      </p:cBhvr>
                                      <p:tavLst>
                                        <p:tav tm="0">
                                          <p:val>
                                            <p:strVal val="#ppt_x"/>
                                          </p:val>
                                        </p:tav>
                                        <p:tav tm="100000">
                                          <p:val>
                                            <p:strVal val="#ppt_x"/>
                                          </p:val>
                                        </p:tav>
                                      </p:tavLst>
                                    </p:anim>
                                    <p:anim calcmode="lin" valueType="num">
                                      <p:cBhvr>
                                        <p:cTn id="129" dur="1000" fill="hold"/>
                                        <p:tgtEl>
                                          <p:spTgt spid="116"/>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250"/>
                                  </p:stCondLst>
                                  <p:childTnLst>
                                    <p:set>
                                      <p:cBhvr>
                                        <p:cTn id="131" dur="1" fill="hold">
                                          <p:stCondLst>
                                            <p:cond delay="0"/>
                                          </p:stCondLst>
                                        </p:cTn>
                                        <p:tgtEl>
                                          <p:spTgt spid="117"/>
                                        </p:tgtEl>
                                        <p:attrNameLst>
                                          <p:attrName>style.visibility</p:attrName>
                                        </p:attrNameLst>
                                      </p:cBhvr>
                                      <p:to>
                                        <p:strVal val="visible"/>
                                      </p:to>
                                    </p:set>
                                    <p:animEffect transition="in" filter="fade">
                                      <p:cBhvr>
                                        <p:cTn id="132" dur="1000"/>
                                        <p:tgtEl>
                                          <p:spTgt spid="117"/>
                                        </p:tgtEl>
                                      </p:cBhvr>
                                    </p:animEffect>
                                    <p:anim calcmode="lin" valueType="num">
                                      <p:cBhvr>
                                        <p:cTn id="133" dur="1000" fill="hold"/>
                                        <p:tgtEl>
                                          <p:spTgt spid="117"/>
                                        </p:tgtEl>
                                        <p:attrNameLst>
                                          <p:attrName>ppt_x</p:attrName>
                                        </p:attrNameLst>
                                      </p:cBhvr>
                                      <p:tavLst>
                                        <p:tav tm="0">
                                          <p:val>
                                            <p:strVal val="#ppt_x"/>
                                          </p:val>
                                        </p:tav>
                                        <p:tav tm="100000">
                                          <p:val>
                                            <p:strVal val="#ppt_x"/>
                                          </p:val>
                                        </p:tav>
                                      </p:tavLst>
                                    </p:anim>
                                    <p:anim calcmode="lin" valueType="num">
                                      <p:cBhvr>
                                        <p:cTn id="134" dur="1000" fill="hold"/>
                                        <p:tgtEl>
                                          <p:spTgt spid="11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18"/>
                                        </p:tgtEl>
                                        <p:attrNameLst>
                                          <p:attrName>style.visibility</p:attrName>
                                        </p:attrNameLst>
                                      </p:cBhvr>
                                      <p:to>
                                        <p:strVal val="visible"/>
                                      </p:to>
                                    </p:set>
                                    <p:animEffect transition="in" filter="fade">
                                      <p:cBhvr>
                                        <p:cTn id="137" dur="1000"/>
                                        <p:tgtEl>
                                          <p:spTgt spid="118"/>
                                        </p:tgtEl>
                                      </p:cBhvr>
                                    </p:animEffect>
                                    <p:anim calcmode="lin" valueType="num">
                                      <p:cBhvr>
                                        <p:cTn id="138" dur="1000" fill="hold"/>
                                        <p:tgtEl>
                                          <p:spTgt spid="118"/>
                                        </p:tgtEl>
                                        <p:attrNameLst>
                                          <p:attrName>ppt_x</p:attrName>
                                        </p:attrNameLst>
                                      </p:cBhvr>
                                      <p:tavLst>
                                        <p:tav tm="0">
                                          <p:val>
                                            <p:strVal val="#ppt_x"/>
                                          </p:val>
                                        </p:tav>
                                        <p:tav tm="100000">
                                          <p:val>
                                            <p:strVal val="#ppt_x"/>
                                          </p:val>
                                        </p:tav>
                                      </p:tavLst>
                                    </p:anim>
                                    <p:anim calcmode="lin" valueType="num">
                                      <p:cBhvr>
                                        <p:cTn id="139" dur="1000" fill="hold"/>
                                        <p:tgtEl>
                                          <p:spTgt spid="11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500"/>
                                  </p:stCondLst>
                                  <p:childTnLst>
                                    <p:set>
                                      <p:cBhvr>
                                        <p:cTn id="141" dur="1" fill="hold">
                                          <p:stCondLst>
                                            <p:cond delay="0"/>
                                          </p:stCondLst>
                                        </p:cTn>
                                        <p:tgtEl>
                                          <p:spTgt spid="119"/>
                                        </p:tgtEl>
                                        <p:attrNameLst>
                                          <p:attrName>style.visibility</p:attrName>
                                        </p:attrNameLst>
                                      </p:cBhvr>
                                      <p:to>
                                        <p:strVal val="visible"/>
                                      </p:to>
                                    </p:set>
                                    <p:animEffect transition="in" filter="fade">
                                      <p:cBhvr>
                                        <p:cTn id="142" dur="1000"/>
                                        <p:tgtEl>
                                          <p:spTgt spid="119"/>
                                        </p:tgtEl>
                                      </p:cBhvr>
                                    </p:animEffect>
                                    <p:anim calcmode="lin" valueType="num">
                                      <p:cBhvr>
                                        <p:cTn id="143" dur="1000" fill="hold"/>
                                        <p:tgtEl>
                                          <p:spTgt spid="119"/>
                                        </p:tgtEl>
                                        <p:attrNameLst>
                                          <p:attrName>ppt_x</p:attrName>
                                        </p:attrNameLst>
                                      </p:cBhvr>
                                      <p:tavLst>
                                        <p:tav tm="0">
                                          <p:val>
                                            <p:strVal val="#ppt_x"/>
                                          </p:val>
                                        </p:tav>
                                        <p:tav tm="100000">
                                          <p:val>
                                            <p:strVal val="#ppt_x"/>
                                          </p:val>
                                        </p:tav>
                                      </p:tavLst>
                                    </p:anim>
                                    <p:anim calcmode="lin" valueType="num">
                                      <p:cBhvr>
                                        <p:cTn id="144" dur="1000" fill="hold"/>
                                        <p:tgtEl>
                                          <p:spTgt spid="11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25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1000"/>
                                        <p:tgtEl>
                                          <p:spTgt spid="120"/>
                                        </p:tgtEl>
                                      </p:cBhvr>
                                    </p:animEffect>
                                    <p:anim calcmode="lin" valueType="num">
                                      <p:cBhvr>
                                        <p:cTn id="148" dur="1000" fill="hold"/>
                                        <p:tgtEl>
                                          <p:spTgt spid="120"/>
                                        </p:tgtEl>
                                        <p:attrNameLst>
                                          <p:attrName>ppt_x</p:attrName>
                                        </p:attrNameLst>
                                      </p:cBhvr>
                                      <p:tavLst>
                                        <p:tav tm="0">
                                          <p:val>
                                            <p:strVal val="#ppt_x"/>
                                          </p:val>
                                        </p:tav>
                                        <p:tav tm="100000">
                                          <p:val>
                                            <p:strVal val="#ppt_x"/>
                                          </p:val>
                                        </p:tav>
                                      </p:tavLst>
                                    </p:anim>
                                    <p:anim calcmode="lin" valueType="num">
                                      <p:cBhvr>
                                        <p:cTn id="149" dur="1000" fill="hold"/>
                                        <p:tgtEl>
                                          <p:spTgt spid="12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750"/>
                                  </p:stCondLst>
                                  <p:childTnLst>
                                    <p:set>
                                      <p:cBhvr>
                                        <p:cTn id="151" dur="1" fill="hold">
                                          <p:stCondLst>
                                            <p:cond delay="0"/>
                                          </p:stCondLst>
                                        </p:cTn>
                                        <p:tgtEl>
                                          <p:spTgt spid="121"/>
                                        </p:tgtEl>
                                        <p:attrNameLst>
                                          <p:attrName>style.visibility</p:attrName>
                                        </p:attrNameLst>
                                      </p:cBhvr>
                                      <p:to>
                                        <p:strVal val="visible"/>
                                      </p:to>
                                    </p:set>
                                    <p:animEffect transition="in" filter="fade">
                                      <p:cBhvr>
                                        <p:cTn id="152" dur="1000"/>
                                        <p:tgtEl>
                                          <p:spTgt spid="121"/>
                                        </p:tgtEl>
                                      </p:cBhvr>
                                    </p:animEffect>
                                    <p:anim calcmode="lin" valueType="num">
                                      <p:cBhvr>
                                        <p:cTn id="153" dur="1000" fill="hold"/>
                                        <p:tgtEl>
                                          <p:spTgt spid="121"/>
                                        </p:tgtEl>
                                        <p:attrNameLst>
                                          <p:attrName>ppt_x</p:attrName>
                                        </p:attrNameLst>
                                      </p:cBhvr>
                                      <p:tavLst>
                                        <p:tav tm="0">
                                          <p:val>
                                            <p:strVal val="#ppt_x"/>
                                          </p:val>
                                        </p:tav>
                                        <p:tav tm="100000">
                                          <p:val>
                                            <p:strVal val="#ppt_x"/>
                                          </p:val>
                                        </p:tav>
                                      </p:tavLst>
                                    </p:anim>
                                    <p:anim calcmode="lin" valueType="num">
                                      <p:cBhvr>
                                        <p:cTn id="154" dur="1000" fill="hold"/>
                                        <p:tgtEl>
                                          <p:spTgt spid="121"/>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50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1000"/>
                                        <p:tgtEl>
                                          <p:spTgt spid="122"/>
                                        </p:tgtEl>
                                      </p:cBhvr>
                                    </p:animEffect>
                                    <p:anim calcmode="lin" valueType="num">
                                      <p:cBhvr>
                                        <p:cTn id="158" dur="1000" fill="hold"/>
                                        <p:tgtEl>
                                          <p:spTgt spid="122"/>
                                        </p:tgtEl>
                                        <p:attrNameLst>
                                          <p:attrName>ppt_x</p:attrName>
                                        </p:attrNameLst>
                                      </p:cBhvr>
                                      <p:tavLst>
                                        <p:tav tm="0">
                                          <p:val>
                                            <p:strVal val="#ppt_x"/>
                                          </p:val>
                                        </p:tav>
                                        <p:tav tm="100000">
                                          <p:val>
                                            <p:strVal val="#ppt_x"/>
                                          </p:val>
                                        </p:tav>
                                      </p:tavLst>
                                    </p:anim>
                                    <p:anim calcmode="lin" valueType="num">
                                      <p:cBhvr>
                                        <p:cTn id="159" dur="1000" fill="hold"/>
                                        <p:tgtEl>
                                          <p:spTgt spid="122"/>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250"/>
                                  </p:stCondLst>
                                  <p:childTnLst>
                                    <p:set>
                                      <p:cBhvr>
                                        <p:cTn id="161" dur="1" fill="hold">
                                          <p:stCondLst>
                                            <p:cond delay="0"/>
                                          </p:stCondLst>
                                        </p:cTn>
                                        <p:tgtEl>
                                          <p:spTgt spid="123"/>
                                        </p:tgtEl>
                                        <p:attrNameLst>
                                          <p:attrName>style.visibility</p:attrName>
                                        </p:attrNameLst>
                                      </p:cBhvr>
                                      <p:to>
                                        <p:strVal val="visible"/>
                                      </p:to>
                                    </p:set>
                                    <p:animEffect transition="in" filter="fade">
                                      <p:cBhvr>
                                        <p:cTn id="162" dur="1000"/>
                                        <p:tgtEl>
                                          <p:spTgt spid="123"/>
                                        </p:tgtEl>
                                      </p:cBhvr>
                                    </p:animEffect>
                                    <p:anim calcmode="lin" valueType="num">
                                      <p:cBhvr>
                                        <p:cTn id="163" dur="1000" fill="hold"/>
                                        <p:tgtEl>
                                          <p:spTgt spid="123"/>
                                        </p:tgtEl>
                                        <p:attrNameLst>
                                          <p:attrName>ppt_x</p:attrName>
                                        </p:attrNameLst>
                                      </p:cBhvr>
                                      <p:tavLst>
                                        <p:tav tm="0">
                                          <p:val>
                                            <p:strVal val="#ppt_x"/>
                                          </p:val>
                                        </p:tav>
                                        <p:tav tm="100000">
                                          <p:val>
                                            <p:strVal val="#ppt_x"/>
                                          </p:val>
                                        </p:tav>
                                      </p:tavLst>
                                    </p:anim>
                                    <p:anim calcmode="lin" valueType="num">
                                      <p:cBhvr>
                                        <p:cTn id="164"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129"/>
                                        </p:tgtEl>
                                        <p:attrNameLst>
                                          <p:attrName>style.visibility</p:attrName>
                                        </p:attrNameLst>
                                      </p:cBhvr>
                                      <p:to>
                                        <p:strVal val="visible"/>
                                      </p:to>
                                    </p:set>
                                    <p:animEffect transition="in" filter="fade">
                                      <p:cBhvr>
                                        <p:cTn id="169" dur="1000"/>
                                        <p:tgtEl>
                                          <p:spTgt spid="129"/>
                                        </p:tgtEl>
                                      </p:cBhvr>
                                    </p:animEffect>
                                    <p:anim calcmode="lin" valueType="num">
                                      <p:cBhvr>
                                        <p:cTn id="170" dur="1000" fill="hold"/>
                                        <p:tgtEl>
                                          <p:spTgt spid="129"/>
                                        </p:tgtEl>
                                        <p:attrNameLst>
                                          <p:attrName>ppt_x</p:attrName>
                                        </p:attrNameLst>
                                      </p:cBhvr>
                                      <p:tavLst>
                                        <p:tav tm="0">
                                          <p:val>
                                            <p:strVal val="#ppt_x"/>
                                          </p:val>
                                        </p:tav>
                                        <p:tav tm="100000">
                                          <p:val>
                                            <p:strVal val="#ppt_x"/>
                                          </p:val>
                                        </p:tav>
                                      </p:tavLst>
                                    </p:anim>
                                    <p:anim calcmode="lin" valueType="num">
                                      <p:cBhvr>
                                        <p:cTn id="171" dur="1000" fill="hold"/>
                                        <p:tgtEl>
                                          <p:spTgt spid="129"/>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250"/>
                                  </p:stCondLst>
                                  <p:childTnLst>
                                    <p:set>
                                      <p:cBhvr>
                                        <p:cTn id="173" dur="1" fill="hold">
                                          <p:stCondLst>
                                            <p:cond delay="0"/>
                                          </p:stCondLst>
                                        </p:cTn>
                                        <p:tgtEl>
                                          <p:spTgt spid="130"/>
                                        </p:tgtEl>
                                        <p:attrNameLst>
                                          <p:attrName>style.visibility</p:attrName>
                                        </p:attrNameLst>
                                      </p:cBhvr>
                                      <p:to>
                                        <p:strVal val="visible"/>
                                      </p:to>
                                    </p:set>
                                    <p:animEffect transition="in" filter="fade">
                                      <p:cBhvr>
                                        <p:cTn id="174" dur="1000"/>
                                        <p:tgtEl>
                                          <p:spTgt spid="130"/>
                                        </p:tgtEl>
                                      </p:cBhvr>
                                    </p:animEffect>
                                    <p:anim calcmode="lin" valueType="num">
                                      <p:cBhvr>
                                        <p:cTn id="175" dur="1000" fill="hold"/>
                                        <p:tgtEl>
                                          <p:spTgt spid="130"/>
                                        </p:tgtEl>
                                        <p:attrNameLst>
                                          <p:attrName>ppt_x</p:attrName>
                                        </p:attrNameLst>
                                      </p:cBhvr>
                                      <p:tavLst>
                                        <p:tav tm="0">
                                          <p:val>
                                            <p:strVal val="#ppt_x"/>
                                          </p:val>
                                        </p:tav>
                                        <p:tav tm="100000">
                                          <p:val>
                                            <p:strVal val="#ppt_x"/>
                                          </p:val>
                                        </p:tav>
                                      </p:tavLst>
                                    </p:anim>
                                    <p:anim calcmode="lin" valueType="num">
                                      <p:cBhvr>
                                        <p:cTn id="176" dur="1000" fill="hold"/>
                                        <p:tgtEl>
                                          <p:spTgt spid="130"/>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500"/>
                                  </p:stCondLst>
                                  <p:childTnLst>
                                    <p:set>
                                      <p:cBhvr>
                                        <p:cTn id="178" dur="1" fill="hold">
                                          <p:stCondLst>
                                            <p:cond delay="0"/>
                                          </p:stCondLst>
                                        </p:cTn>
                                        <p:tgtEl>
                                          <p:spTgt spid="131"/>
                                        </p:tgtEl>
                                        <p:attrNameLst>
                                          <p:attrName>style.visibility</p:attrName>
                                        </p:attrNameLst>
                                      </p:cBhvr>
                                      <p:to>
                                        <p:strVal val="visible"/>
                                      </p:to>
                                    </p:set>
                                    <p:animEffect transition="in" filter="fade">
                                      <p:cBhvr>
                                        <p:cTn id="179" dur="1000"/>
                                        <p:tgtEl>
                                          <p:spTgt spid="131"/>
                                        </p:tgtEl>
                                      </p:cBhvr>
                                    </p:animEffect>
                                    <p:anim calcmode="lin" valueType="num">
                                      <p:cBhvr>
                                        <p:cTn id="180" dur="1000" fill="hold"/>
                                        <p:tgtEl>
                                          <p:spTgt spid="131"/>
                                        </p:tgtEl>
                                        <p:attrNameLst>
                                          <p:attrName>ppt_x</p:attrName>
                                        </p:attrNameLst>
                                      </p:cBhvr>
                                      <p:tavLst>
                                        <p:tav tm="0">
                                          <p:val>
                                            <p:strVal val="#ppt_x"/>
                                          </p:val>
                                        </p:tav>
                                        <p:tav tm="100000">
                                          <p:val>
                                            <p:strVal val="#ppt_x"/>
                                          </p:val>
                                        </p:tav>
                                      </p:tavLst>
                                    </p:anim>
                                    <p:anim calcmode="lin" valueType="num">
                                      <p:cBhvr>
                                        <p:cTn id="181" dur="1000" fill="hold"/>
                                        <p:tgtEl>
                                          <p:spTgt spid="131"/>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750"/>
                                  </p:stCondLst>
                                  <p:childTnLst>
                                    <p:set>
                                      <p:cBhvr>
                                        <p:cTn id="183" dur="1" fill="hold">
                                          <p:stCondLst>
                                            <p:cond delay="0"/>
                                          </p:stCondLst>
                                        </p:cTn>
                                        <p:tgtEl>
                                          <p:spTgt spid="132"/>
                                        </p:tgtEl>
                                        <p:attrNameLst>
                                          <p:attrName>style.visibility</p:attrName>
                                        </p:attrNameLst>
                                      </p:cBhvr>
                                      <p:to>
                                        <p:strVal val="visible"/>
                                      </p:to>
                                    </p:set>
                                    <p:animEffect transition="in" filter="fade">
                                      <p:cBhvr>
                                        <p:cTn id="184" dur="1000"/>
                                        <p:tgtEl>
                                          <p:spTgt spid="132"/>
                                        </p:tgtEl>
                                      </p:cBhvr>
                                    </p:animEffect>
                                    <p:anim calcmode="lin" valueType="num">
                                      <p:cBhvr>
                                        <p:cTn id="185" dur="1000" fill="hold"/>
                                        <p:tgtEl>
                                          <p:spTgt spid="132"/>
                                        </p:tgtEl>
                                        <p:attrNameLst>
                                          <p:attrName>ppt_x</p:attrName>
                                        </p:attrNameLst>
                                      </p:cBhvr>
                                      <p:tavLst>
                                        <p:tav tm="0">
                                          <p:val>
                                            <p:strVal val="#ppt_x"/>
                                          </p:val>
                                        </p:tav>
                                        <p:tav tm="100000">
                                          <p:val>
                                            <p:strVal val="#ppt_x"/>
                                          </p:val>
                                        </p:tav>
                                      </p:tavLst>
                                    </p:anim>
                                    <p:anim calcmode="lin" valueType="num">
                                      <p:cBhvr>
                                        <p:cTn id="186" dur="1000" fill="hold"/>
                                        <p:tgtEl>
                                          <p:spTgt spid="132"/>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133"/>
                                        </p:tgtEl>
                                        <p:attrNameLst>
                                          <p:attrName>style.visibility</p:attrName>
                                        </p:attrNameLst>
                                      </p:cBhvr>
                                      <p:to>
                                        <p:strVal val="visible"/>
                                      </p:to>
                                    </p:set>
                                    <p:animEffect transition="in" filter="fade">
                                      <p:cBhvr>
                                        <p:cTn id="189" dur="1000"/>
                                        <p:tgtEl>
                                          <p:spTgt spid="133"/>
                                        </p:tgtEl>
                                      </p:cBhvr>
                                    </p:animEffect>
                                    <p:anim calcmode="lin" valueType="num">
                                      <p:cBhvr>
                                        <p:cTn id="190" dur="1000" fill="hold"/>
                                        <p:tgtEl>
                                          <p:spTgt spid="133"/>
                                        </p:tgtEl>
                                        <p:attrNameLst>
                                          <p:attrName>ppt_x</p:attrName>
                                        </p:attrNameLst>
                                      </p:cBhvr>
                                      <p:tavLst>
                                        <p:tav tm="0">
                                          <p:val>
                                            <p:strVal val="#ppt_x"/>
                                          </p:val>
                                        </p:tav>
                                        <p:tav tm="100000">
                                          <p:val>
                                            <p:strVal val="#ppt_x"/>
                                          </p:val>
                                        </p:tav>
                                      </p:tavLst>
                                    </p:anim>
                                    <p:anim calcmode="lin" valueType="num">
                                      <p:cBhvr>
                                        <p:cTn id="191" dur="1000" fill="hold"/>
                                        <p:tgtEl>
                                          <p:spTgt spid="133"/>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250"/>
                                  </p:stCondLst>
                                  <p:childTnLst>
                                    <p:set>
                                      <p:cBhvr>
                                        <p:cTn id="193" dur="1" fill="hold">
                                          <p:stCondLst>
                                            <p:cond delay="0"/>
                                          </p:stCondLst>
                                        </p:cTn>
                                        <p:tgtEl>
                                          <p:spTgt spid="134"/>
                                        </p:tgtEl>
                                        <p:attrNameLst>
                                          <p:attrName>style.visibility</p:attrName>
                                        </p:attrNameLst>
                                      </p:cBhvr>
                                      <p:to>
                                        <p:strVal val="visible"/>
                                      </p:to>
                                    </p:set>
                                    <p:animEffect transition="in" filter="fade">
                                      <p:cBhvr>
                                        <p:cTn id="194" dur="1000"/>
                                        <p:tgtEl>
                                          <p:spTgt spid="134"/>
                                        </p:tgtEl>
                                      </p:cBhvr>
                                    </p:animEffect>
                                    <p:anim calcmode="lin" valueType="num">
                                      <p:cBhvr>
                                        <p:cTn id="195" dur="1000" fill="hold"/>
                                        <p:tgtEl>
                                          <p:spTgt spid="134"/>
                                        </p:tgtEl>
                                        <p:attrNameLst>
                                          <p:attrName>ppt_x</p:attrName>
                                        </p:attrNameLst>
                                      </p:cBhvr>
                                      <p:tavLst>
                                        <p:tav tm="0">
                                          <p:val>
                                            <p:strVal val="#ppt_x"/>
                                          </p:val>
                                        </p:tav>
                                        <p:tav tm="100000">
                                          <p:val>
                                            <p:strVal val="#ppt_x"/>
                                          </p:val>
                                        </p:tav>
                                      </p:tavLst>
                                    </p:anim>
                                    <p:anim calcmode="lin" valueType="num">
                                      <p:cBhvr>
                                        <p:cTn id="196" dur="1000" fill="hold"/>
                                        <p:tgtEl>
                                          <p:spTgt spid="134"/>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500"/>
                                  </p:stCondLst>
                                  <p:childTnLst>
                                    <p:set>
                                      <p:cBhvr>
                                        <p:cTn id="198" dur="1" fill="hold">
                                          <p:stCondLst>
                                            <p:cond delay="0"/>
                                          </p:stCondLst>
                                        </p:cTn>
                                        <p:tgtEl>
                                          <p:spTgt spid="135"/>
                                        </p:tgtEl>
                                        <p:attrNameLst>
                                          <p:attrName>style.visibility</p:attrName>
                                        </p:attrNameLst>
                                      </p:cBhvr>
                                      <p:to>
                                        <p:strVal val="visible"/>
                                      </p:to>
                                    </p:set>
                                    <p:animEffect transition="in" filter="fade">
                                      <p:cBhvr>
                                        <p:cTn id="199" dur="1000"/>
                                        <p:tgtEl>
                                          <p:spTgt spid="135"/>
                                        </p:tgtEl>
                                      </p:cBhvr>
                                    </p:animEffect>
                                    <p:anim calcmode="lin" valueType="num">
                                      <p:cBhvr>
                                        <p:cTn id="200" dur="1000" fill="hold"/>
                                        <p:tgtEl>
                                          <p:spTgt spid="135"/>
                                        </p:tgtEl>
                                        <p:attrNameLst>
                                          <p:attrName>ppt_x</p:attrName>
                                        </p:attrNameLst>
                                      </p:cBhvr>
                                      <p:tavLst>
                                        <p:tav tm="0">
                                          <p:val>
                                            <p:strVal val="#ppt_x"/>
                                          </p:val>
                                        </p:tav>
                                        <p:tav tm="100000">
                                          <p:val>
                                            <p:strVal val="#ppt_x"/>
                                          </p:val>
                                        </p:tav>
                                      </p:tavLst>
                                    </p:anim>
                                    <p:anim calcmode="lin" valueType="num">
                                      <p:cBhvr>
                                        <p:cTn id="201" dur="1000" fill="hold"/>
                                        <p:tgtEl>
                                          <p:spTgt spid="135"/>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750"/>
                                  </p:stCondLst>
                                  <p:childTnLst>
                                    <p:set>
                                      <p:cBhvr>
                                        <p:cTn id="203" dur="1" fill="hold">
                                          <p:stCondLst>
                                            <p:cond delay="0"/>
                                          </p:stCondLst>
                                        </p:cTn>
                                        <p:tgtEl>
                                          <p:spTgt spid="136"/>
                                        </p:tgtEl>
                                        <p:attrNameLst>
                                          <p:attrName>style.visibility</p:attrName>
                                        </p:attrNameLst>
                                      </p:cBhvr>
                                      <p:to>
                                        <p:strVal val="visible"/>
                                      </p:to>
                                    </p:set>
                                    <p:animEffect transition="in" filter="fade">
                                      <p:cBhvr>
                                        <p:cTn id="204" dur="1000"/>
                                        <p:tgtEl>
                                          <p:spTgt spid="136"/>
                                        </p:tgtEl>
                                      </p:cBhvr>
                                    </p:animEffect>
                                    <p:anim calcmode="lin" valueType="num">
                                      <p:cBhvr>
                                        <p:cTn id="205" dur="1000" fill="hold"/>
                                        <p:tgtEl>
                                          <p:spTgt spid="136"/>
                                        </p:tgtEl>
                                        <p:attrNameLst>
                                          <p:attrName>ppt_x</p:attrName>
                                        </p:attrNameLst>
                                      </p:cBhvr>
                                      <p:tavLst>
                                        <p:tav tm="0">
                                          <p:val>
                                            <p:strVal val="#ppt_x"/>
                                          </p:val>
                                        </p:tav>
                                        <p:tav tm="100000">
                                          <p:val>
                                            <p:strVal val="#ppt_x"/>
                                          </p:val>
                                        </p:tav>
                                      </p:tavLst>
                                    </p:anim>
                                    <p:anim calcmode="lin" valueType="num">
                                      <p:cBhvr>
                                        <p:cTn id="206" dur="1000" fill="hold"/>
                                        <p:tgtEl>
                                          <p:spTgt spid="136"/>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250"/>
                                  </p:stCondLst>
                                  <p:childTnLst>
                                    <p:set>
                                      <p:cBhvr>
                                        <p:cTn id="208" dur="1" fill="hold">
                                          <p:stCondLst>
                                            <p:cond delay="0"/>
                                          </p:stCondLst>
                                        </p:cTn>
                                        <p:tgtEl>
                                          <p:spTgt spid="137"/>
                                        </p:tgtEl>
                                        <p:attrNameLst>
                                          <p:attrName>style.visibility</p:attrName>
                                        </p:attrNameLst>
                                      </p:cBhvr>
                                      <p:to>
                                        <p:strVal val="visible"/>
                                      </p:to>
                                    </p:set>
                                    <p:animEffect transition="in" filter="fade">
                                      <p:cBhvr>
                                        <p:cTn id="209" dur="1000"/>
                                        <p:tgtEl>
                                          <p:spTgt spid="137"/>
                                        </p:tgtEl>
                                      </p:cBhvr>
                                    </p:animEffect>
                                    <p:anim calcmode="lin" valueType="num">
                                      <p:cBhvr>
                                        <p:cTn id="210" dur="1000" fill="hold"/>
                                        <p:tgtEl>
                                          <p:spTgt spid="137"/>
                                        </p:tgtEl>
                                        <p:attrNameLst>
                                          <p:attrName>ppt_x</p:attrName>
                                        </p:attrNameLst>
                                      </p:cBhvr>
                                      <p:tavLst>
                                        <p:tav tm="0">
                                          <p:val>
                                            <p:strVal val="#ppt_x"/>
                                          </p:val>
                                        </p:tav>
                                        <p:tav tm="100000">
                                          <p:val>
                                            <p:strVal val="#ppt_x"/>
                                          </p:val>
                                        </p:tav>
                                      </p:tavLst>
                                    </p:anim>
                                    <p:anim calcmode="lin" valueType="num">
                                      <p:cBhvr>
                                        <p:cTn id="211" dur="1000" fill="hold"/>
                                        <p:tgtEl>
                                          <p:spTgt spid="137"/>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138"/>
                                        </p:tgtEl>
                                        <p:attrNameLst>
                                          <p:attrName>style.visibility</p:attrName>
                                        </p:attrNameLst>
                                      </p:cBhvr>
                                      <p:to>
                                        <p:strVal val="visible"/>
                                      </p:to>
                                    </p:set>
                                    <p:animEffect transition="in" filter="fade">
                                      <p:cBhvr>
                                        <p:cTn id="214" dur="1000"/>
                                        <p:tgtEl>
                                          <p:spTgt spid="138"/>
                                        </p:tgtEl>
                                      </p:cBhvr>
                                    </p:animEffect>
                                    <p:anim calcmode="lin" valueType="num">
                                      <p:cBhvr>
                                        <p:cTn id="215" dur="1000" fill="hold"/>
                                        <p:tgtEl>
                                          <p:spTgt spid="138"/>
                                        </p:tgtEl>
                                        <p:attrNameLst>
                                          <p:attrName>ppt_x</p:attrName>
                                        </p:attrNameLst>
                                      </p:cBhvr>
                                      <p:tavLst>
                                        <p:tav tm="0">
                                          <p:val>
                                            <p:strVal val="#ppt_x"/>
                                          </p:val>
                                        </p:tav>
                                        <p:tav tm="100000">
                                          <p:val>
                                            <p:strVal val="#ppt_x"/>
                                          </p:val>
                                        </p:tav>
                                      </p:tavLst>
                                    </p:anim>
                                    <p:anim calcmode="lin" valueType="num">
                                      <p:cBhvr>
                                        <p:cTn id="216" dur="1000" fill="hold"/>
                                        <p:tgtEl>
                                          <p:spTgt spid="138"/>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0"/>
                                  </p:stCondLst>
                                  <p:childTnLst>
                                    <p:set>
                                      <p:cBhvr>
                                        <p:cTn id="218" dur="1" fill="hold">
                                          <p:stCondLst>
                                            <p:cond delay="0"/>
                                          </p:stCondLst>
                                        </p:cTn>
                                        <p:tgtEl>
                                          <p:spTgt spid="139"/>
                                        </p:tgtEl>
                                        <p:attrNameLst>
                                          <p:attrName>style.visibility</p:attrName>
                                        </p:attrNameLst>
                                      </p:cBhvr>
                                      <p:to>
                                        <p:strVal val="visible"/>
                                      </p:to>
                                    </p:set>
                                    <p:animEffect transition="in" filter="fade">
                                      <p:cBhvr>
                                        <p:cTn id="219" dur="1000"/>
                                        <p:tgtEl>
                                          <p:spTgt spid="139"/>
                                        </p:tgtEl>
                                      </p:cBhvr>
                                    </p:animEffect>
                                    <p:anim calcmode="lin" valueType="num">
                                      <p:cBhvr>
                                        <p:cTn id="220" dur="1000" fill="hold"/>
                                        <p:tgtEl>
                                          <p:spTgt spid="139"/>
                                        </p:tgtEl>
                                        <p:attrNameLst>
                                          <p:attrName>ppt_x</p:attrName>
                                        </p:attrNameLst>
                                      </p:cBhvr>
                                      <p:tavLst>
                                        <p:tav tm="0">
                                          <p:val>
                                            <p:strVal val="#ppt_x"/>
                                          </p:val>
                                        </p:tav>
                                        <p:tav tm="100000">
                                          <p:val>
                                            <p:strVal val="#ppt_x"/>
                                          </p:val>
                                        </p:tav>
                                      </p:tavLst>
                                    </p:anim>
                                    <p:anim calcmode="lin" valueType="num">
                                      <p:cBhvr>
                                        <p:cTn id="221" dur="1000" fill="hold"/>
                                        <p:tgtEl>
                                          <p:spTgt spid="139"/>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250"/>
                                  </p:stCondLst>
                                  <p:childTnLst>
                                    <p:set>
                                      <p:cBhvr>
                                        <p:cTn id="223" dur="1" fill="hold">
                                          <p:stCondLst>
                                            <p:cond delay="0"/>
                                          </p:stCondLst>
                                        </p:cTn>
                                        <p:tgtEl>
                                          <p:spTgt spid="140"/>
                                        </p:tgtEl>
                                        <p:attrNameLst>
                                          <p:attrName>style.visibility</p:attrName>
                                        </p:attrNameLst>
                                      </p:cBhvr>
                                      <p:to>
                                        <p:strVal val="visible"/>
                                      </p:to>
                                    </p:set>
                                    <p:animEffect transition="in" filter="fade">
                                      <p:cBhvr>
                                        <p:cTn id="224" dur="1000"/>
                                        <p:tgtEl>
                                          <p:spTgt spid="140"/>
                                        </p:tgtEl>
                                      </p:cBhvr>
                                    </p:animEffect>
                                    <p:anim calcmode="lin" valueType="num">
                                      <p:cBhvr>
                                        <p:cTn id="225" dur="1000" fill="hold"/>
                                        <p:tgtEl>
                                          <p:spTgt spid="140"/>
                                        </p:tgtEl>
                                        <p:attrNameLst>
                                          <p:attrName>ppt_x</p:attrName>
                                        </p:attrNameLst>
                                      </p:cBhvr>
                                      <p:tavLst>
                                        <p:tav tm="0">
                                          <p:val>
                                            <p:strVal val="#ppt_x"/>
                                          </p:val>
                                        </p:tav>
                                        <p:tav tm="100000">
                                          <p:val>
                                            <p:strVal val="#ppt_x"/>
                                          </p:val>
                                        </p:tav>
                                      </p:tavLst>
                                    </p:anim>
                                    <p:anim calcmode="lin" valueType="num">
                                      <p:cBhvr>
                                        <p:cTn id="226" dur="1000" fill="hold"/>
                                        <p:tgtEl>
                                          <p:spTgt spid="140"/>
                                        </p:tgtEl>
                                        <p:attrNameLst>
                                          <p:attrName>ppt_y</p:attrName>
                                        </p:attrNameLst>
                                      </p:cBhvr>
                                      <p:tavLst>
                                        <p:tav tm="0">
                                          <p:val>
                                            <p:strVal val="#ppt_y+.1"/>
                                          </p:val>
                                        </p:tav>
                                        <p:tav tm="100000">
                                          <p:val>
                                            <p:strVal val="#ppt_y"/>
                                          </p:val>
                                        </p:tav>
                                      </p:tavLst>
                                    </p:anim>
                                  </p:childTnLst>
                                </p:cTn>
                              </p:par>
                              <p:par>
                                <p:cTn id="227" presetID="42" presetClass="entr" presetSubtype="0" fill="hold" grpId="0" nodeType="withEffect">
                                  <p:stCondLst>
                                    <p:cond delay="750"/>
                                  </p:stCondLst>
                                  <p:childTnLst>
                                    <p:set>
                                      <p:cBhvr>
                                        <p:cTn id="228" dur="1" fill="hold">
                                          <p:stCondLst>
                                            <p:cond delay="0"/>
                                          </p:stCondLst>
                                        </p:cTn>
                                        <p:tgtEl>
                                          <p:spTgt spid="141"/>
                                        </p:tgtEl>
                                        <p:attrNameLst>
                                          <p:attrName>style.visibility</p:attrName>
                                        </p:attrNameLst>
                                      </p:cBhvr>
                                      <p:to>
                                        <p:strVal val="visible"/>
                                      </p:to>
                                    </p:set>
                                    <p:animEffect transition="in" filter="fade">
                                      <p:cBhvr>
                                        <p:cTn id="229" dur="1000"/>
                                        <p:tgtEl>
                                          <p:spTgt spid="141"/>
                                        </p:tgtEl>
                                      </p:cBhvr>
                                    </p:animEffect>
                                    <p:anim calcmode="lin" valueType="num">
                                      <p:cBhvr>
                                        <p:cTn id="230" dur="1000" fill="hold"/>
                                        <p:tgtEl>
                                          <p:spTgt spid="141"/>
                                        </p:tgtEl>
                                        <p:attrNameLst>
                                          <p:attrName>ppt_x</p:attrName>
                                        </p:attrNameLst>
                                      </p:cBhvr>
                                      <p:tavLst>
                                        <p:tav tm="0">
                                          <p:val>
                                            <p:strVal val="#ppt_x"/>
                                          </p:val>
                                        </p:tav>
                                        <p:tav tm="100000">
                                          <p:val>
                                            <p:strVal val="#ppt_x"/>
                                          </p:val>
                                        </p:tav>
                                      </p:tavLst>
                                    </p:anim>
                                    <p:anim calcmode="lin" valueType="num">
                                      <p:cBhvr>
                                        <p:cTn id="231" dur="1000" fill="hold"/>
                                        <p:tgtEl>
                                          <p:spTgt spid="141"/>
                                        </p:tgtEl>
                                        <p:attrNameLst>
                                          <p:attrName>ppt_y</p:attrName>
                                        </p:attrNameLst>
                                      </p:cBhvr>
                                      <p:tavLst>
                                        <p:tav tm="0">
                                          <p:val>
                                            <p:strVal val="#ppt_y+.1"/>
                                          </p:val>
                                        </p:tav>
                                        <p:tav tm="100000">
                                          <p:val>
                                            <p:strVal val="#ppt_y"/>
                                          </p:val>
                                        </p:tav>
                                      </p:tavLst>
                                    </p:anim>
                                  </p:childTnLst>
                                </p:cTn>
                              </p:par>
                              <p:par>
                                <p:cTn id="232" presetID="42" presetClass="entr" presetSubtype="0" fill="hold" grpId="0" nodeType="withEffect">
                                  <p:stCondLst>
                                    <p:cond delay="500"/>
                                  </p:stCondLst>
                                  <p:childTnLst>
                                    <p:set>
                                      <p:cBhvr>
                                        <p:cTn id="233" dur="1" fill="hold">
                                          <p:stCondLst>
                                            <p:cond delay="0"/>
                                          </p:stCondLst>
                                        </p:cTn>
                                        <p:tgtEl>
                                          <p:spTgt spid="142"/>
                                        </p:tgtEl>
                                        <p:attrNameLst>
                                          <p:attrName>style.visibility</p:attrName>
                                        </p:attrNameLst>
                                      </p:cBhvr>
                                      <p:to>
                                        <p:strVal val="visible"/>
                                      </p:to>
                                    </p:set>
                                    <p:animEffect transition="in" filter="fade">
                                      <p:cBhvr>
                                        <p:cTn id="234" dur="1000"/>
                                        <p:tgtEl>
                                          <p:spTgt spid="142"/>
                                        </p:tgtEl>
                                      </p:cBhvr>
                                    </p:animEffect>
                                    <p:anim calcmode="lin" valueType="num">
                                      <p:cBhvr>
                                        <p:cTn id="235" dur="1000" fill="hold"/>
                                        <p:tgtEl>
                                          <p:spTgt spid="142"/>
                                        </p:tgtEl>
                                        <p:attrNameLst>
                                          <p:attrName>ppt_x</p:attrName>
                                        </p:attrNameLst>
                                      </p:cBhvr>
                                      <p:tavLst>
                                        <p:tav tm="0">
                                          <p:val>
                                            <p:strVal val="#ppt_x"/>
                                          </p:val>
                                        </p:tav>
                                        <p:tav tm="100000">
                                          <p:val>
                                            <p:strVal val="#ppt_x"/>
                                          </p:val>
                                        </p:tav>
                                      </p:tavLst>
                                    </p:anim>
                                    <p:anim calcmode="lin" valueType="num">
                                      <p:cBhvr>
                                        <p:cTn id="236" dur="1000" fill="hold"/>
                                        <p:tgtEl>
                                          <p:spTgt spid="142"/>
                                        </p:tgtEl>
                                        <p:attrNameLst>
                                          <p:attrName>ppt_y</p:attrName>
                                        </p:attrNameLst>
                                      </p:cBhvr>
                                      <p:tavLst>
                                        <p:tav tm="0">
                                          <p:val>
                                            <p:strVal val="#ppt_y+.1"/>
                                          </p:val>
                                        </p:tav>
                                        <p:tav tm="100000">
                                          <p:val>
                                            <p:strVal val="#ppt_y"/>
                                          </p:val>
                                        </p:tav>
                                      </p:tavLst>
                                    </p:anim>
                                  </p:childTnLst>
                                </p:cTn>
                              </p:par>
                              <p:par>
                                <p:cTn id="237" presetID="42" presetClass="entr" presetSubtype="0" fill="hold" grpId="0" nodeType="withEffect">
                                  <p:stCondLst>
                                    <p:cond delay="250"/>
                                  </p:stCondLst>
                                  <p:childTnLst>
                                    <p:set>
                                      <p:cBhvr>
                                        <p:cTn id="238" dur="1" fill="hold">
                                          <p:stCondLst>
                                            <p:cond delay="0"/>
                                          </p:stCondLst>
                                        </p:cTn>
                                        <p:tgtEl>
                                          <p:spTgt spid="143"/>
                                        </p:tgtEl>
                                        <p:attrNameLst>
                                          <p:attrName>style.visibility</p:attrName>
                                        </p:attrNameLst>
                                      </p:cBhvr>
                                      <p:to>
                                        <p:strVal val="visible"/>
                                      </p:to>
                                    </p:set>
                                    <p:animEffect transition="in" filter="fade">
                                      <p:cBhvr>
                                        <p:cTn id="239" dur="1000"/>
                                        <p:tgtEl>
                                          <p:spTgt spid="143"/>
                                        </p:tgtEl>
                                      </p:cBhvr>
                                    </p:animEffect>
                                    <p:anim calcmode="lin" valueType="num">
                                      <p:cBhvr>
                                        <p:cTn id="240" dur="1000" fill="hold"/>
                                        <p:tgtEl>
                                          <p:spTgt spid="143"/>
                                        </p:tgtEl>
                                        <p:attrNameLst>
                                          <p:attrName>ppt_x</p:attrName>
                                        </p:attrNameLst>
                                      </p:cBhvr>
                                      <p:tavLst>
                                        <p:tav tm="0">
                                          <p:val>
                                            <p:strVal val="#ppt_x"/>
                                          </p:val>
                                        </p:tav>
                                        <p:tav tm="100000">
                                          <p:val>
                                            <p:strVal val="#ppt_x"/>
                                          </p:val>
                                        </p:tav>
                                      </p:tavLst>
                                    </p:anim>
                                    <p:anim calcmode="lin" valueType="num">
                                      <p:cBhvr>
                                        <p:cTn id="241" dur="1000" fill="hold"/>
                                        <p:tgtEl>
                                          <p:spTgt spid="143"/>
                                        </p:tgtEl>
                                        <p:attrNameLst>
                                          <p:attrName>ppt_y</p:attrName>
                                        </p:attrNameLst>
                                      </p:cBhvr>
                                      <p:tavLst>
                                        <p:tav tm="0">
                                          <p:val>
                                            <p:strVal val="#ppt_y+.1"/>
                                          </p:val>
                                        </p:tav>
                                        <p:tav tm="100000">
                                          <p:val>
                                            <p:strVal val="#ppt_y"/>
                                          </p:val>
                                        </p:tav>
                                      </p:tavLst>
                                    </p:anim>
                                  </p:childTnLst>
                                </p:cTn>
                              </p:par>
                              <p:par>
                                <p:cTn id="242" presetID="42" presetClass="entr" presetSubtype="0" fill="hold" grpId="0" nodeType="withEffect">
                                  <p:stCondLst>
                                    <p:cond delay="750"/>
                                  </p:stCondLst>
                                  <p:childTnLst>
                                    <p:set>
                                      <p:cBhvr>
                                        <p:cTn id="243" dur="1" fill="hold">
                                          <p:stCondLst>
                                            <p:cond delay="0"/>
                                          </p:stCondLst>
                                        </p:cTn>
                                        <p:tgtEl>
                                          <p:spTgt spid="144"/>
                                        </p:tgtEl>
                                        <p:attrNameLst>
                                          <p:attrName>style.visibility</p:attrName>
                                        </p:attrNameLst>
                                      </p:cBhvr>
                                      <p:to>
                                        <p:strVal val="visible"/>
                                      </p:to>
                                    </p:set>
                                    <p:animEffect transition="in" filter="fade">
                                      <p:cBhvr>
                                        <p:cTn id="244" dur="1000"/>
                                        <p:tgtEl>
                                          <p:spTgt spid="144"/>
                                        </p:tgtEl>
                                      </p:cBhvr>
                                    </p:animEffect>
                                    <p:anim calcmode="lin" valueType="num">
                                      <p:cBhvr>
                                        <p:cTn id="245" dur="1000" fill="hold"/>
                                        <p:tgtEl>
                                          <p:spTgt spid="144"/>
                                        </p:tgtEl>
                                        <p:attrNameLst>
                                          <p:attrName>ppt_x</p:attrName>
                                        </p:attrNameLst>
                                      </p:cBhvr>
                                      <p:tavLst>
                                        <p:tav tm="0">
                                          <p:val>
                                            <p:strVal val="#ppt_x"/>
                                          </p:val>
                                        </p:tav>
                                        <p:tav tm="100000">
                                          <p:val>
                                            <p:strVal val="#ppt_x"/>
                                          </p:val>
                                        </p:tav>
                                      </p:tavLst>
                                    </p:anim>
                                    <p:anim calcmode="lin" valueType="num">
                                      <p:cBhvr>
                                        <p:cTn id="246" dur="1000" fill="hold"/>
                                        <p:tgtEl>
                                          <p:spTgt spid="144"/>
                                        </p:tgtEl>
                                        <p:attrNameLst>
                                          <p:attrName>ppt_y</p:attrName>
                                        </p:attrNameLst>
                                      </p:cBhvr>
                                      <p:tavLst>
                                        <p:tav tm="0">
                                          <p:val>
                                            <p:strVal val="#ppt_y+.1"/>
                                          </p:val>
                                        </p:tav>
                                        <p:tav tm="100000">
                                          <p:val>
                                            <p:strVal val="#ppt_y"/>
                                          </p:val>
                                        </p:tav>
                                      </p:tavLst>
                                    </p:anim>
                                  </p:childTnLst>
                                </p:cTn>
                              </p:par>
                              <p:par>
                                <p:cTn id="247" presetID="42" presetClass="entr" presetSubtype="0" fill="hold" grpId="0" nodeType="withEffect">
                                  <p:stCondLst>
                                    <p:cond delay="0"/>
                                  </p:stCondLst>
                                  <p:childTnLst>
                                    <p:set>
                                      <p:cBhvr>
                                        <p:cTn id="248" dur="1" fill="hold">
                                          <p:stCondLst>
                                            <p:cond delay="0"/>
                                          </p:stCondLst>
                                        </p:cTn>
                                        <p:tgtEl>
                                          <p:spTgt spid="145"/>
                                        </p:tgtEl>
                                        <p:attrNameLst>
                                          <p:attrName>style.visibility</p:attrName>
                                        </p:attrNameLst>
                                      </p:cBhvr>
                                      <p:to>
                                        <p:strVal val="visible"/>
                                      </p:to>
                                    </p:set>
                                    <p:animEffect transition="in" filter="fade">
                                      <p:cBhvr>
                                        <p:cTn id="249" dur="1000"/>
                                        <p:tgtEl>
                                          <p:spTgt spid="145"/>
                                        </p:tgtEl>
                                      </p:cBhvr>
                                    </p:animEffect>
                                    <p:anim calcmode="lin" valueType="num">
                                      <p:cBhvr>
                                        <p:cTn id="250" dur="1000" fill="hold"/>
                                        <p:tgtEl>
                                          <p:spTgt spid="145"/>
                                        </p:tgtEl>
                                        <p:attrNameLst>
                                          <p:attrName>ppt_x</p:attrName>
                                        </p:attrNameLst>
                                      </p:cBhvr>
                                      <p:tavLst>
                                        <p:tav tm="0">
                                          <p:val>
                                            <p:strVal val="#ppt_x"/>
                                          </p:val>
                                        </p:tav>
                                        <p:tav tm="100000">
                                          <p:val>
                                            <p:strVal val="#ppt_x"/>
                                          </p:val>
                                        </p:tav>
                                      </p:tavLst>
                                    </p:anim>
                                    <p:anim calcmode="lin" valueType="num">
                                      <p:cBhvr>
                                        <p:cTn id="251" dur="1000" fill="hold"/>
                                        <p:tgtEl>
                                          <p:spTgt spid="145"/>
                                        </p:tgtEl>
                                        <p:attrNameLst>
                                          <p:attrName>ppt_y</p:attrName>
                                        </p:attrNameLst>
                                      </p:cBhvr>
                                      <p:tavLst>
                                        <p:tav tm="0">
                                          <p:val>
                                            <p:strVal val="#ppt_y+.1"/>
                                          </p:val>
                                        </p:tav>
                                        <p:tav tm="100000">
                                          <p:val>
                                            <p:strVal val="#ppt_y"/>
                                          </p:val>
                                        </p:tav>
                                      </p:tavLst>
                                    </p:anim>
                                  </p:childTnLst>
                                </p:cTn>
                              </p:par>
                              <p:par>
                                <p:cTn id="252" presetID="42" presetClass="entr" presetSubtype="0" fill="hold" grpId="0" nodeType="withEffect">
                                  <p:stCondLst>
                                    <p:cond delay="500"/>
                                  </p:stCondLst>
                                  <p:childTnLst>
                                    <p:set>
                                      <p:cBhvr>
                                        <p:cTn id="253" dur="1" fill="hold">
                                          <p:stCondLst>
                                            <p:cond delay="0"/>
                                          </p:stCondLst>
                                        </p:cTn>
                                        <p:tgtEl>
                                          <p:spTgt spid="146"/>
                                        </p:tgtEl>
                                        <p:attrNameLst>
                                          <p:attrName>style.visibility</p:attrName>
                                        </p:attrNameLst>
                                      </p:cBhvr>
                                      <p:to>
                                        <p:strVal val="visible"/>
                                      </p:to>
                                    </p:set>
                                    <p:animEffect transition="in" filter="fade">
                                      <p:cBhvr>
                                        <p:cTn id="254" dur="1000"/>
                                        <p:tgtEl>
                                          <p:spTgt spid="146"/>
                                        </p:tgtEl>
                                      </p:cBhvr>
                                    </p:animEffect>
                                    <p:anim calcmode="lin" valueType="num">
                                      <p:cBhvr>
                                        <p:cTn id="255" dur="1000" fill="hold"/>
                                        <p:tgtEl>
                                          <p:spTgt spid="146"/>
                                        </p:tgtEl>
                                        <p:attrNameLst>
                                          <p:attrName>ppt_x</p:attrName>
                                        </p:attrNameLst>
                                      </p:cBhvr>
                                      <p:tavLst>
                                        <p:tav tm="0">
                                          <p:val>
                                            <p:strVal val="#ppt_x"/>
                                          </p:val>
                                        </p:tav>
                                        <p:tav tm="100000">
                                          <p:val>
                                            <p:strVal val="#ppt_x"/>
                                          </p:val>
                                        </p:tav>
                                      </p:tavLst>
                                    </p:anim>
                                    <p:anim calcmode="lin" valueType="num">
                                      <p:cBhvr>
                                        <p:cTn id="256" dur="1000" fill="hold"/>
                                        <p:tgtEl>
                                          <p:spTgt spid="146"/>
                                        </p:tgtEl>
                                        <p:attrNameLst>
                                          <p:attrName>ppt_y</p:attrName>
                                        </p:attrNameLst>
                                      </p:cBhvr>
                                      <p:tavLst>
                                        <p:tav tm="0">
                                          <p:val>
                                            <p:strVal val="#ppt_y+.1"/>
                                          </p:val>
                                        </p:tav>
                                        <p:tav tm="100000">
                                          <p:val>
                                            <p:strVal val="#ppt_y"/>
                                          </p:val>
                                        </p:tav>
                                      </p:tavLst>
                                    </p:anim>
                                  </p:childTnLst>
                                </p:cTn>
                              </p:par>
                              <p:par>
                                <p:cTn id="257" presetID="42" presetClass="entr" presetSubtype="0" fill="hold" grpId="0" nodeType="withEffect">
                                  <p:stCondLst>
                                    <p:cond delay="0"/>
                                  </p:stCondLst>
                                  <p:childTnLst>
                                    <p:set>
                                      <p:cBhvr>
                                        <p:cTn id="258" dur="1" fill="hold">
                                          <p:stCondLst>
                                            <p:cond delay="0"/>
                                          </p:stCondLst>
                                        </p:cTn>
                                        <p:tgtEl>
                                          <p:spTgt spid="147"/>
                                        </p:tgtEl>
                                        <p:attrNameLst>
                                          <p:attrName>style.visibility</p:attrName>
                                        </p:attrNameLst>
                                      </p:cBhvr>
                                      <p:to>
                                        <p:strVal val="visible"/>
                                      </p:to>
                                    </p:set>
                                    <p:animEffect transition="in" filter="fade">
                                      <p:cBhvr>
                                        <p:cTn id="259" dur="1000"/>
                                        <p:tgtEl>
                                          <p:spTgt spid="147"/>
                                        </p:tgtEl>
                                      </p:cBhvr>
                                    </p:animEffect>
                                    <p:anim calcmode="lin" valueType="num">
                                      <p:cBhvr>
                                        <p:cTn id="260" dur="1000" fill="hold"/>
                                        <p:tgtEl>
                                          <p:spTgt spid="147"/>
                                        </p:tgtEl>
                                        <p:attrNameLst>
                                          <p:attrName>ppt_x</p:attrName>
                                        </p:attrNameLst>
                                      </p:cBhvr>
                                      <p:tavLst>
                                        <p:tav tm="0">
                                          <p:val>
                                            <p:strVal val="#ppt_x"/>
                                          </p:val>
                                        </p:tav>
                                        <p:tav tm="100000">
                                          <p:val>
                                            <p:strVal val="#ppt_x"/>
                                          </p:val>
                                        </p:tav>
                                      </p:tavLst>
                                    </p:anim>
                                    <p:anim calcmode="lin" valueType="num">
                                      <p:cBhvr>
                                        <p:cTn id="261" dur="1000" fill="hold"/>
                                        <p:tgtEl>
                                          <p:spTgt spid="147"/>
                                        </p:tgtEl>
                                        <p:attrNameLst>
                                          <p:attrName>ppt_y</p:attrName>
                                        </p:attrNameLst>
                                      </p:cBhvr>
                                      <p:tavLst>
                                        <p:tav tm="0">
                                          <p:val>
                                            <p:strVal val="#ppt_y+.1"/>
                                          </p:val>
                                        </p:tav>
                                        <p:tav tm="100000">
                                          <p:val>
                                            <p:strVal val="#ppt_y"/>
                                          </p:val>
                                        </p:tav>
                                      </p:tavLst>
                                    </p:anim>
                                  </p:childTnLst>
                                </p:cTn>
                              </p:par>
                              <p:par>
                                <p:cTn id="262" presetID="42" presetClass="entr" presetSubtype="0" fill="hold" grpId="0" nodeType="withEffect">
                                  <p:stCondLst>
                                    <p:cond delay="750"/>
                                  </p:stCondLst>
                                  <p:childTnLst>
                                    <p:set>
                                      <p:cBhvr>
                                        <p:cTn id="263" dur="1" fill="hold">
                                          <p:stCondLst>
                                            <p:cond delay="0"/>
                                          </p:stCondLst>
                                        </p:cTn>
                                        <p:tgtEl>
                                          <p:spTgt spid="148"/>
                                        </p:tgtEl>
                                        <p:attrNameLst>
                                          <p:attrName>style.visibility</p:attrName>
                                        </p:attrNameLst>
                                      </p:cBhvr>
                                      <p:to>
                                        <p:strVal val="visible"/>
                                      </p:to>
                                    </p:set>
                                    <p:animEffect transition="in" filter="fade">
                                      <p:cBhvr>
                                        <p:cTn id="264" dur="1000"/>
                                        <p:tgtEl>
                                          <p:spTgt spid="148"/>
                                        </p:tgtEl>
                                      </p:cBhvr>
                                    </p:animEffect>
                                    <p:anim calcmode="lin" valueType="num">
                                      <p:cBhvr>
                                        <p:cTn id="265" dur="1000" fill="hold"/>
                                        <p:tgtEl>
                                          <p:spTgt spid="148"/>
                                        </p:tgtEl>
                                        <p:attrNameLst>
                                          <p:attrName>ppt_x</p:attrName>
                                        </p:attrNameLst>
                                      </p:cBhvr>
                                      <p:tavLst>
                                        <p:tav tm="0">
                                          <p:val>
                                            <p:strVal val="#ppt_x"/>
                                          </p:val>
                                        </p:tav>
                                        <p:tav tm="100000">
                                          <p:val>
                                            <p:strVal val="#ppt_x"/>
                                          </p:val>
                                        </p:tav>
                                      </p:tavLst>
                                    </p:anim>
                                    <p:anim calcmode="lin" valueType="num">
                                      <p:cBhvr>
                                        <p:cTn id="266" dur="1000" fill="hold"/>
                                        <p:tgtEl>
                                          <p:spTgt spid="148"/>
                                        </p:tgtEl>
                                        <p:attrNameLst>
                                          <p:attrName>ppt_y</p:attrName>
                                        </p:attrNameLst>
                                      </p:cBhvr>
                                      <p:tavLst>
                                        <p:tav tm="0">
                                          <p:val>
                                            <p:strVal val="#ppt_y+.1"/>
                                          </p:val>
                                        </p:tav>
                                        <p:tav tm="100000">
                                          <p:val>
                                            <p:strVal val="#ppt_y"/>
                                          </p:val>
                                        </p:tav>
                                      </p:tavLst>
                                    </p:anim>
                                  </p:childTnLst>
                                </p:cTn>
                              </p:par>
                              <p:par>
                                <p:cTn id="267" presetID="42" presetClass="entr" presetSubtype="0" fill="hold" grpId="0" nodeType="withEffect">
                                  <p:stCondLst>
                                    <p:cond delay="500"/>
                                  </p:stCondLst>
                                  <p:childTnLst>
                                    <p:set>
                                      <p:cBhvr>
                                        <p:cTn id="268" dur="1" fill="hold">
                                          <p:stCondLst>
                                            <p:cond delay="0"/>
                                          </p:stCondLst>
                                        </p:cTn>
                                        <p:tgtEl>
                                          <p:spTgt spid="149"/>
                                        </p:tgtEl>
                                        <p:attrNameLst>
                                          <p:attrName>style.visibility</p:attrName>
                                        </p:attrNameLst>
                                      </p:cBhvr>
                                      <p:to>
                                        <p:strVal val="visible"/>
                                      </p:to>
                                    </p:set>
                                    <p:animEffect transition="in" filter="fade">
                                      <p:cBhvr>
                                        <p:cTn id="269" dur="1000"/>
                                        <p:tgtEl>
                                          <p:spTgt spid="149"/>
                                        </p:tgtEl>
                                      </p:cBhvr>
                                    </p:animEffect>
                                    <p:anim calcmode="lin" valueType="num">
                                      <p:cBhvr>
                                        <p:cTn id="270" dur="1000" fill="hold"/>
                                        <p:tgtEl>
                                          <p:spTgt spid="149"/>
                                        </p:tgtEl>
                                        <p:attrNameLst>
                                          <p:attrName>ppt_x</p:attrName>
                                        </p:attrNameLst>
                                      </p:cBhvr>
                                      <p:tavLst>
                                        <p:tav tm="0">
                                          <p:val>
                                            <p:strVal val="#ppt_x"/>
                                          </p:val>
                                        </p:tav>
                                        <p:tav tm="100000">
                                          <p:val>
                                            <p:strVal val="#ppt_x"/>
                                          </p:val>
                                        </p:tav>
                                      </p:tavLst>
                                    </p:anim>
                                    <p:anim calcmode="lin" valueType="num">
                                      <p:cBhvr>
                                        <p:cTn id="271" dur="1000" fill="hold"/>
                                        <p:tgtEl>
                                          <p:spTgt spid="149"/>
                                        </p:tgtEl>
                                        <p:attrNameLst>
                                          <p:attrName>ppt_y</p:attrName>
                                        </p:attrNameLst>
                                      </p:cBhvr>
                                      <p:tavLst>
                                        <p:tav tm="0">
                                          <p:val>
                                            <p:strVal val="#ppt_y+.1"/>
                                          </p:val>
                                        </p:tav>
                                        <p:tav tm="100000">
                                          <p:val>
                                            <p:strVal val="#ppt_y"/>
                                          </p:val>
                                        </p:tav>
                                      </p:tavLst>
                                    </p:anim>
                                  </p:childTnLst>
                                </p:cTn>
                              </p:par>
                              <p:par>
                                <p:cTn id="272" presetID="42" presetClass="entr" presetSubtype="0" fill="hold" grpId="0" nodeType="withEffect">
                                  <p:stCondLst>
                                    <p:cond delay="750"/>
                                  </p:stCondLst>
                                  <p:childTnLst>
                                    <p:set>
                                      <p:cBhvr>
                                        <p:cTn id="273" dur="1" fill="hold">
                                          <p:stCondLst>
                                            <p:cond delay="0"/>
                                          </p:stCondLst>
                                        </p:cTn>
                                        <p:tgtEl>
                                          <p:spTgt spid="150"/>
                                        </p:tgtEl>
                                        <p:attrNameLst>
                                          <p:attrName>style.visibility</p:attrName>
                                        </p:attrNameLst>
                                      </p:cBhvr>
                                      <p:to>
                                        <p:strVal val="visible"/>
                                      </p:to>
                                    </p:set>
                                    <p:animEffect transition="in" filter="fade">
                                      <p:cBhvr>
                                        <p:cTn id="274" dur="1000"/>
                                        <p:tgtEl>
                                          <p:spTgt spid="150"/>
                                        </p:tgtEl>
                                      </p:cBhvr>
                                    </p:animEffect>
                                    <p:anim calcmode="lin" valueType="num">
                                      <p:cBhvr>
                                        <p:cTn id="275" dur="1000" fill="hold"/>
                                        <p:tgtEl>
                                          <p:spTgt spid="150"/>
                                        </p:tgtEl>
                                        <p:attrNameLst>
                                          <p:attrName>ppt_x</p:attrName>
                                        </p:attrNameLst>
                                      </p:cBhvr>
                                      <p:tavLst>
                                        <p:tav tm="0">
                                          <p:val>
                                            <p:strVal val="#ppt_x"/>
                                          </p:val>
                                        </p:tav>
                                        <p:tav tm="100000">
                                          <p:val>
                                            <p:strVal val="#ppt_x"/>
                                          </p:val>
                                        </p:tav>
                                      </p:tavLst>
                                    </p:anim>
                                    <p:anim calcmode="lin" valueType="num">
                                      <p:cBhvr>
                                        <p:cTn id="276" dur="1000" fill="hold"/>
                                        <p:tgtEl>
                                          <p:spTgt spid="150"/>
                                        </p:tgtEl>
                                        <p:attrNameLst>
                                          <p:attrName>ppt_y</p:attrName>
                                        </p:attrNameLst>
                                      </p:cBhvr>
                                      <p:tavLst>
                                        <p:tav tm="0">
                                          <p:val>
                                            <p:strVal val="#ppt_y+.1"/>
                                          </p:val>
                                        </p:tav>
                                        <p:tav tm="100000">
                                          <p:val>
                                            <p:strVal val="#ppt_y"/>
                                          </p:val>
                                        </p:tav>
                                      </p:tavLst>
                                    </p:anim>
                                  </p:childTnLst>
                                </p:cTn>
                              </p:par>
                              <p:par>
                                <p:cTn id="277" presetID="42" presetClass="entr" presetSubtype="0" fill="hold" grpId="0" nodeType="withEffect">
                                  <p:stCondLst>
                                    <p:cond delay="250"/>
                                  </p:stCondLst>
                                  <p:childTnLst>
                                    <p:set>
                                      <p:cBhvr>
                                        <p:cTn id="278" dur="1" fill="hold">
                                          <p:stCondLst>
                                            <p:cond delay="0"/>
                                          </p:stCondLst>
                                        </p:cTn>
                                        <p:tgtEl>
                                          <p:spTgt spid="151"/>
                                        </p:tgtEl>
                                        <p:attrNameLst>
                                          <p:attrName>style.visibility</p:attrName>
                                        </p:attrNameLst>
                                      </p:cBhvr>
                                      <p:to>
                                        <p:strVal val="visible"/>
                                      </p:to>
                                    </p:set>
                                    <p:animEffect transition="in" filter="fade">
                                      <p:cBhvr>
                                        <p:cTn id="279" dur="1000"/>
                                        <p:tgtEl>
                                          <p:spTgt spid="151"/>
                                        </p:tgtEl>
                                      </p:cBhvr>
                                    </p:animEffect>
                                    <p:anim calcmode="lin" valueType="num">
                                      <p:cBhvr>
                                        <p:cTn id="280" dur="1000" fill="hold"/>
                                        <p:tgtEl>
                                          <p:spTgt spid="151"/>
                                        </p:tgtEl>
                                        <p:attrNameLst>
                                          <p:attrName>ppt_x</p:attrName>
                                        </p:attrNameLst>
                                      </p:cBhvr>
                                      <p:tavLst>
                                        <p:tav tm="0">
                                          <p:val>
                                            <p:strVal val="#ppt_x"/>
                                          </p:val>
                                        </p:tav>
                                        <p:tav tm="100000">
                                          <p:val>
                                            <p:strVal val="#ppt_x"/>
                                          </p:val>
                                        </p:tav>
                                      </p:tavLst>
                                    </p:anim>
                                    <p:anim calcmode="lin" valueType="num">
                                      <p:cBhvr>
                                        <p:cTn id="281" dur="1000" fill="hold"/>
                                        <p:tgtEl>
                                          <p:spTgt spid="151"/>
                                        </p:tgtEl>
                                        <p:attrNameLst>
                                          <p:attrName>ppt_y</p:attrName>
                                        </p:attrNameLst>
                                      </p:cBhvr>
                                      <p:tavLst>
                                        <p:tav tm="0">
                                          <p:val>
                                            <p:strVal val="#ppt_y+.1"/>
                                          </p:val>
                                        </p:tav>
                                        <p:tav tm="100000">
                                          <p:val>
                                            <p:strVal val="#ppt_y"/>
                                          </p:val>
                                        </p:tav>
                                      </p:tavLst>
                                    </p:anim>
                                  </p:childTnLst>
                                </p:cTn>
                              </p:par>
                              <p:par>
                                <p:cTn id="282" presetID="42" presetClass="entr" presetSubtype="0" fill="hold" grpId="0" nodeType="withEffect">
                                  <p:stCondLst>
                                    <p:cond delay="0"/>
                                  </p:stCondLst>
                                  <p:childTnLst>
                                    <p:set>
                                      <p:cBhvr>
                                        <p:cTn id="283" dur="1" fill="hold">
                                          <p:stCondLst>
                                            <p:cond delay="0"/>
                                          </p:stCondLst>
                                        </p:cTn>
                                        <p:tgtEl>
                                          <p:spTgt spid="152"/>
                                        </p:tgtEl>
                                        <p:attrNameLst>
                                          <p:attrName>style.visibility</p:attrName>
                                        </p:attrNameLst>
                                      </p:cBhvr>
                                      <p:to>
                                        <p:strVal val="visible"/>
                                      </p:to>
                                    </p:set>
                                    <p:animEffect transition="in" filter="fade">
                                      <p:cBhvr>
                                        <p:cTn id="284" dur="1000"/>
                                        <p:tgtEl>
                                          <p:spTgt spid="152"/>
                                        </p:tgtEl>
                                      </p:cBhvr>
                                    </p:animEffect>
                                    <p:anim calcmode="lin" valueType="num">
                                      <p:cBhvr>
                                        <p:cTn id="285" dur="1000" fill="hold"/>
                                        <p:tgtEl>
                                          <p:spTgt spid="152"/>
                                        </p:tgtEl>
                                        <p:attrNameLst>
                                          <p:attrName>ppt_x</p:attrName>
                                        </p:attrNameLst>
                                      </p:cBhvr>
                                      <p:tavLst>
                                        <p:tav tm="0">
                                          <p:val>
                                            <p:strVal val="#ppt_x"/>
                                          </p:val>
                                        </p:tav>
                                        <p:tav tm="100000">
                                          <p:val>
                                            <p:strVal val="#ppt_x"/>
                                          </p:val>
                                        </p:tav>
                                      </p:tavLst>
                                    </p:anim>
                                    <p:anim calcmode="lin" valueType="num">
                                      <p:cBhvr>
                                        <p:cTn id="286" dur="1000" fill="hold"/>
                                        <p:tgtEl>
                                          <p:spTgt spid="152"/>
                                        </p:tgtEl>
                                        <p:attrNameLst>
                                          <p:attrName>ppt_y</p:attrName>
                                        </p:attrNameLst>
                                      </p:cBhvr>
                                      <p:tavLst>
                                        <p:tav tm="0">
                                          <p:val>
                                            <p:strVal val="#ppt_y+.1"/>
                                          </p:val>
                                        </p:tav>
                                        <p:tav tm="100000">
                                          <p:val>
                                            <p:strVal val="#ppt_y"/>
                                          </p:val>
                                        </p:tav>
                                      </p:tavLst>
                                    </p:anim>
                                  </p:childTnLst>
                                </p:cTn>
                              </p:par>
                              <p:par>
                                <p:cTn id="287" presetID="42" presetClass="entr" presetSubtype="0" fill="hold" grpId="0" nodeType="withEffect">
                                  <p:stCondLst>
                                    <p:cond delay="750"/>
                                  </p:stCondLst>
                                  <p:childTnLst>
                                    <p:set>
                                      <p:cBhvr>
                                        <p:cTn id="288" dur="1" fill="hold">
                                          <p:stCondLst>
                                            <p:cond delay="0"/>
                                          </p:stCondLst>
                                        </p:cTn>
                                        <p:tgtEl>
                                          <p:spTgt spid="153"/>
                                        </p:tgtEl>
                                        <p:attrNameLst>
                                          <p:attrName>style.visibility</p:attrName>
                                        </p:attrNameLst>
                                      </p:cBhvr>
                                      <p:to>
                                        <p:strVal val="visible"/>
                                      </p:to>
                                    </p:set>
                                    <p:animEffect transition="in" filter="fade">
                                      <p:cBhvr>
                                        <p:cTn id="289" dur="1000"/>
                                        <p:tgtEl>
                                          <p:spTgt spid="153"/>
                                        </p:tgtEl>
                                      </p:cBhvr>
                                    </p:animEffect>
                                    <p:anim calcmode="lin" valueType="num">
                                      <p:cBhvr>
                                        <p:cTn id="290" dur="1000" fill="hold"/>
                                        <p:tgtEl>
                                          <p:spTgt spid="153"/>
                                        </p:tgtEl>
                                        <p:attrNameLst>
                                          <p:attrName>ppt_x</p:attrName>
                                        </p:attrNameLst>
                                      </p:cBhvr>
                                      <p:tavLst>
                                        <p:tav tm="0">
                                          <p:val>
                                            <p:strVal val="#ppt_x"/>
                                          </p:val>
                                        </p:tav>
                                        <p:tav tm="100000">
                                          <p:val>
                                            <p:strVal val="#ppt_x"/>
                                          </p:val>
                                        </p:tav>
                                      </p:tavLst>
                                    </p:anim>
                                    <p:anim calcmode="lin" valueType="num">
                                      <p:cBhvr>
                                        <p:cTn id="291" dur="1000" fill="hold"/>
                                        <p:tgtEl>
                                          <p:spTgt spid="153"/>
                                        </p:tgtEl>
                                        <p:attrNameLst>
                                          <p:attrName>ppt_y</p:attrName>
                                        </p:attrNameLst>
                                      </p:cBhvr>
                                      <p:tavLst>
                                        <p:tav tm="0">
                                          <p:val>
                                            <p:strVal val="#ppt_y+.1"/>
                                          </p:val>
                                        </p:tav>
                                        <p:tav tm="100000">
                                          <p:val>
                                            <p:strVal val="#ppt_y"/>
                                          </p:val>
                                        </p:tav>
                                      </p:tavLst>
                                    </p:anim>
                                  </p:childTnLst>
                                </p:cTn>
                              </p:par>
                              <p:par>
                                <p:cTn id="292" presetID="42" presetClass="entr" presetSubtype="0" fill="hold" grpId="0" nodeType="withEffect">
                                  <p:stCondLst>
                                    <p:cond delay="250"/>
                                  </p:stCondLst>
                                  <p:childTnLst>
                                    <p:set>
                                      <p:cBhvr>
                                        <p:cTn id="293" dur="1" fill="hold">
                                          <p:stCondLst>
                                            <p:cond delay="0"/>
                                          </p:stCondLst>
                                        </p:cTn>
                                        <p:tgtEl>
                                          <p:spTgt spid="154"/>
                                        </p:tgtEl>
                                        <p:attrNameLst>
                                          <p:attrName>style.visibility</p:attrName>
                                        </p:attrNameLst>
                                      </p:cBhvr>
                                      <p:to>
                                        <p:strVal val="visible"/>
                                      </p:to>
                                    </p:set>
                                    <p:animEffect transition="in" filter="fade">
                                      <p:cBhvr>
                                        <p:cTn id="294" dur="1000"/>
                                        <p:tgtEl>
                                          <p:spTgt spid="154"/>
                                        </p:tgtEl>
                                      </p:cBhvr>
                                    </p:animEffect>
                                    <p:anim calcmode="lin" valueType="num">
                                      <p:cBhvr>
                                        <p:cTn id="295" dur="1000" fill="hold"/>
                                        <p:tgtEl>
                                          <p:spTgt spid="154"/>
                                        </p:tgtEl>
                                        <p:attrNameLst>
                                          <p:attrName>ppt_x</p:attrName>
                                        </p:attrNameLst>
                                      </p:cBhvr>
                                      <p:tavLst>
                                        <p:tav tm="0">
                                          <p:val>
                                            <p:strVal val="#ppt_x"/>
                                          </p:val>
                                        </p:tav>
                                        <p:tav tm="100000">
                                          <p:val>
                                            <p:strVal val="#ppt_x"/>
                                          </p:val>
                                        </p:tav>
                                      </p:tavLst>
                                    </p:anim>
                                    <p:anim calcmode="lin" valueType="num">
                                      <p:cBhvr>
                                        <p:cTn id="296" dur="1000" fill="hold"/>
                                        <p:tgtEl>
                                          <p:spTgt spid="154"/>
                                        </p:tgtEl>
                                        <p:attrNameLst>
                                          <p:attrName>ppt_y</p:attrName>
                                        </p:attrNameLst>
                                      </p:cBhvr>
                                      <p:tavLst>
                                        <p:tav tm="0">
                                          <p:val>
                                            <p:strVal val="#ppt_y+.1"/>
                                          </p:val>
                                        </p:tav>
                                        <p:tav tm="100000">
                                          <p:val>
                                            <p:strVal val="#ppt_y"/>
                                          </p:val>
                                        </p:tav>
                                      </p:tavLst>
                                    </p:anim>
                                  </p:childTnLst>
                                </p:cTn>
                              </p:par>
                              <p:par>
                                <p:cTn id="297" presetID="42" presetClass="entr" presetSubtype="0" fill="hold" grpId="0" nodeType="withEffect">
                                  <p:stCondLst>
                                    <p:cond delay="0"/>
                                  </p:stCondLst>
                                  <p:childTnLst>
                                    <p:set>
                                      <p:cBhvr>
                                        <p:cTn id="298" dur="1" fill="hold">
                                          <p:stCondLst>
                                            <p:cond delay="0"/>
                                          </p:stCondLst>
                                        </p:cTn>
                                        <p:tgtEl>
                                          <p:spTgt spid="155"/>
                                        </p:tgtEl>
                                        <p:attrNameLst>
                                          <p:attrName>style.visibility</p:attrName>
                                        </p:attrNameLst>
                                      </p:cBhvr>
                                      <p:to>
                                        <p:strVal val="visible"/>
                                      </p:to>
                                    </p:set>
                                    <p:animEffect transition="in" filter="fade">
                                      <p:cBhvr>
                                        <p:cTn id="299" dur="1000"/>
                                        <p:tgtEl>
                                          <p:spTgt spid="155"/>
                                        </p:tgtEl>
                                      </p:cBhvr>
                                    </p:animEffect>
                                    <p:anim calcmode="lin" valueType="num">
                                      <p:cBhvr>
                                        <p:cTn id="300" dur="1000" fill="hold"/>
                                        <p:tgtEl>
                                          <p:spTgt spid="155"/>
                                        </p:tgtEl>
                                        <p:attrNameLst>
                                          <p:attrName>ppt_x</p:attrName>
                                        </p:attrNameLst>
                                      </p:cBhvr>
                                      <p:tavLst>
                                        <p:tav tm="0">
                                          <p:val>
                                            <p:strVal val="#ppt_x"/>
                                          </p:val>
                                        </p:tav>
                                        <p:tav tm="100000">
                                          <p:val>
                                            <p:strVal val="#ppt_x"/>
                                          </p:val>
                                        </p:tav>
                                      </p:tavLst>
                                    </p:anim>
                                    <p:anim calcmode="lin" valueType="num">
                                      <p:cBhvr>
                                        <p:cTn id="301" dur="1000" fill="hold"/>
                                        <p:tgtEl>
                                          <p:spTgt spid="155"/>
                                        </p:tgtEl>
                                        <p:attrNameLst>
                                          <p:attrName>ppt_y</p:attrName>
                                        </p:attrNameLst>
                                      </p:cBhvr>
                                      <p:tavLst>
                                        <p:tav tm="0">
                                          <p:val>
                                            <p:strVal val="#ppt_y+.1"/>
                                          </p:val>
                                        </p:tav>
                                        <p:tav tm="100000">
                                          <p:val>
                                            <p:strVal val="#ppt_y"/>
                                          </p:val>
                                        </p:tav>
                                      </p:tavLst>
                                    </p:anim>
                                  </p:childTnLst>
                                </p:cTn>
                              </p:par>
                              <p:par>
                                <p:cTn id="302" presetID="42" presetClass="entr" presetSubtype="0" fill="hold" grpId="0" nodeType="withEffect">
                                  <p:stCondLst>
                                    <p:cond delay="500"/>
                                  </p:stCondLst>
                                  <p:childTnLst>
                                    <p:set>
                                      <p:cBhvr>
                                        <p:cTn id="303" dur="1" fill="hold">
                                          <p:stCondLst>
                                            <p:cond delay="0"/>
                                          </p:stCondLst>
                                        </p:cTn>
                                        <p:tgtEl>
                                          <p:spTgt spid="156"/>
                                        </p:tgtEl>
                                        <p:attrNameLst>
                                          <p:attrName>style.visibility</p:attrName>
                                        </p:attrNameLst>
                                      </p:cBhvr>
                                      <p:to>
                                        <p:strVal val="visible"/>
                                      </p:to>
                                    </p:set>
                                    <p:animEffect transition="in" filter="fade">
                                      <p:cBhvr>
                                        <p:cTn id="304" dur="1000"/>
                                        <p:tgtEl>
                                          <p:spTgt spid="156"/>
                                        </p:tgtEl>
                                      </p:cBhvr>
                                    </p:animEffect>
                                    <p:anim calcmode="lin" valueType="num">
                                      <p:cBhvr>
                                        <p:cTn id="305" dur="1000" fill="hold"/>
                                        <p:tgtEl>
                                          <p:spTgt spid="156"/>
                                        </p:tgtEl>
                                        <p:attrNameLst>
                                          <p:attrName>ppt_x</p:attrName>
                                        </p:attrNameLst>
                                      </p:cBhvr>
                                      <p:tavLst>
                                        <p:tav tm="0">
                                          <p:val>
                                            <p:strVal val="#ppt_x"/>
                                          </p:val>
                                        </p:tav>
                                        <p:tav tm="100000">
                                          <p:val>
                                            <p:strVal val="#ppt_x"/>
                                          </p:val>
                                        </p:tav>
                                      </p:tavLst>
                                    </p:anim>
                                    <p:anim calcmode="lin" valueType="num">
                                      <p:cBhvr>
                                        <p:cTn id="306" dur="1000" fill="hold"/>
                                        <p:tgtEl>
                                          <p:spTgt spid="156"/>
                                        </p:tgtEl>
                                        <p:attrNameLst>
                                          <p:attrName>ppt_y</p:attrName>
                                        </p:attrNameLst>
                                      </p:cBhvr>
                                      <p:tavLst>
                                        <p:tav tm="0">
                                          <p:val>
                                            <p:strVal val="#ppt_y+.1"/>
                                          </p:val>
                                        </p:tav>
                                        <p:tav tm="100000">
                                          <p:val>
                                            <p:strVal val="#ppt_y"/>
                                          </p:val>
                                        </p:tav>
                                      </p:tavLst>
                                    </p:anim>
                                  </p:childTnLst>
                                </p:cTn>
                              </p:par>
                              <p:par>
                                <p:cTn id="307" presetID="42" presetClass="entr" presetSubtype="0" fill="hold" grpId="0" nodeType="withEffect">
                                  <p:stCondLst>
                                    <p:cond delay="250"/>
                                  </p:stCondLst>
                                  <p:childTnLst>
                                    <p:set>
                                      <p:cBhvr>
                                        <p:cTn id="308" dur="1" fill="hold">
                                          <p:stCondLst>
                                            <p:cond delay="0"/>
                                          </p:stCondLst>
                                        </p:cTn>
                                        <p:tgtEl>
                                          <p:spTgt spid="157"/>
                                        </p:tgtEl>
                                        <p:attrNameLst>
                                          <p:attrName>style.visibility</p:attrName>
                                        </p:attrNameLst>
                                      </p:cBhvr>
                                      <p:to>
                                        <p:strVal val="visible"/>
                                      </p:to>
                                    </p:set>
                                    <p:animEffect transition="in" filter="fade">
                                      <p:cBhvr>
                                        <p:cTn id="309" dur="1000"/>
                                        <p:tgtEl>
                                          <p:spTgt spid="157"/>
                                        </p:tgtEl>
                                      </p:cBhvr>
                                    </p:animEffect>
                                    <p:anim calcmode="lin" valueType="num">
                                      <p:cBhvr>
                                        <p:cTn id="310" dur="1000" fill="hold"/>
                                        <p:tgtEl>
                                          <p:spTgt spid="157"/>
                                        </p:tgtEl>
                                        <p:attrNameLst>
                                          <p:attrName>ppt_x</p:attrName>
                                        </p:attrNameLst>
                                      </p:cBhvr>
                                      <p:tavLst>
                                        <p:tav tm="0">
                                          <p:val>
                                            <p:strVal val="#ppt_x"/>
                                          </p:val>
                                        </p:tav>
                                        <p:tav tm="100000">
                                          <p:val>
                                            <p:strVal val="#ppt_x"/>
                                          </p:val>
                                        </p:tav>
                                      </p:tavLst>
                                    </p:anim>
                                    <p:anim calcmode="lin" valueType="num">
                                      <p:cBhvr>
                                        <p:cTn id="311" dur="1000" fill="hold"/>
                                        <p:tgtEl>
                                          <p:spTgt spid="157"/>
                                        </p:tgtEl>
                                        <p:attrNameLst>
                                          <p:attrName>ppt_y</p:attrName>
                                        </p:attrNameLst>
                                      </p:cBhvr>
                                      <p:tavLst>
                                        <p:tav tm="0">
                                          <p:val>
                                            <p:strVal val="#ppt_y+.1"/>
                                          </p:val>
                                        </p:tav>
                                        <p:tav tm="100000">
                                          <p:val>
                                            <p:strVal val="#ppt_y"/>
                                          </p:val>
                                        </p:tav>
                                      </p:tavLst>
                                    </p:anim>
                                  </p:childTnLst>
                                </p:cTn>
                              </p:par>
                              <p:par>
                                <p:cTn id="312" presetID="42" presetClass="entr" presetSubtype="0" fill="hold" grpId="0" nodeType="withEffect">
                                  <p:stCondLst>
                                    <p:cond delay="750"/>
                                  </p:stCondLst>
                                  <p:childTnLst>
                                    <p:set>
                                      <p:cBhvr>
                                        <p:cTn id="313" dur="1" fill="hold">
                                          <p:stCondLst>
                                            <p:cond delay="0"/>
                                          </p:stCondLst>
                                        </p:cTn>
                                        <p:tgtEl>
                                          <p:spTgt spid="158"/>
                                        </p:tgtEl>
                                        <p:attrNameLst>
                                          <p:attrName>style.visibility</p:attrName>
                                        </p:attrNameLst>
                                      </p:cBhvr>
                                      <p:to>
                                        <p:strVal val="visible"/>
                                      </p:to>
                                    </p:set>
                                    <p:animEffect transition="in" filter="fade">
                                      <p:cBhvr>
                                        <p:cTn id="314" dur="1000"/>
                                        <p:tgtEl>
                                          <p:spTgt spid="158"/>
                                        </p:tgtEl>
                                      </p:cBhvr>
                                    </p:animEffect>
                                    <p:anim calcmode="lin" valueType="num">
                                      <p:cBhvr>
                                        <p:cTn id="315" dur="1000" fill="hold"/>
                                        <p:tgtEl>
                                          <p:spTgt spid="158"/>
                                        </p:tgtEl>
                                        <p:attrNameLst>
                                          <p:attrName>ppt_x</p:attrName>
                                        </p:attrNameLst>
                                      </p:cBhvr>
                                      <p:tavLst>
                                        <p:tav tm="0">
                                          <p:val>
                                            <p:strVal val="#ppt_x"/>
                                          </p:val>
                                        </p:tav>
                                        <p:tav tm="100000">
                                          <p:val>
                                            <p:strVal val="#ppt_x"/>
                                          </p:val>
                                        </p:tav>
                                      </p:tavLst>
                                    </p:anim>
                                    <p:anim calcmode="lin" valueType="num">
                                      <p:cBhvr>
                                        <p:cTn id="316" dur="1000" fill="hold"/>
                                        <p:tgtEl>
                                          <p:spTgt spid="158"/>
                                        </p:tgtEl>
                                        <p:attrNameLst>
                                          <p:attrName>ppt_y</p:attrName>
                                        </p:attrNameLst>
                                      </p:cBhvr>
                                      <p:tavLst>
                                        <p:tav tm="0">
                                          <p:val>
                                            <p:strVal val="#ppt_y+.1"/>
                                          </p:val>
                                        </p:tav>
                                        <p:tav tm="100000">
                                          <p:val>
                                            <p:strVal val="#ppt_y"/>
                                          </p:val>
                                        </p:tav>
                                      </p:tavLst>
                                    </p:anim>
                                  </p:childTnLst>
                                </p:cTn>
                              </p:par>
                              <p:par>
                                <p:cTn id="317" presetID="42" presetClass="entr" presetSubtype="0" fill="hold" grpId="0" nodeType="withEffect">
                                  <p:stCondLst>
                                    <p:cond delay="500"/>
                                  </p:stCondLst>
                                  <p:childTnLst>
                                    <p:set>
                                      <p:cBhvr>
                                        <p:cTn id="318" dur="1" fill="hold">
                                          <p:stCondLst>
                                            <p:cond delay="0"/>
                                          </p:stCondLst>
                                        </p:cTn>
                                        <p:tgtEl>
                                          <p:spTgt spid="159"/>
                                        </p:tgtEl>
                                        <p:attrNameLst>
                                          <p:attrName>style.visibility</p:attrName>
                                        </p:attrNameLst>
                                      </p:cBhvr>
                                      <p:to>
                                        <p:strVal val="visible"/>
                                      </p:to>
                                    </p:set>
                                    <p:animEffect transition="in" filter="fade">
                                      <p:cBhvr>
                                        <p:cTn id="319" dur="1000"/>
                                        <p:tgtEl>
                                          <p:spTgt spid="159"/>
                                        </p:tgtEl>
                                      </p:cBhvr>
                                    </p:animEffect>
                                    <p:anim calcmode="lin" valueType="num">
                                      <p:cBhvr>
                                        <p:cTn id="320" dur="1000" fill="hold"/>
                                        <p:tgtEl>
                                          <p:spTgt spid="159"/>
                                        </p:tgtEl>
                                        <p:attrNameLst>
                                          <p:attrName>ppt_x</p:attrName>
                                        </p:attrNameLst>
                                      </p:cBhvr>
                                      <p:tavLst>
                                        <p:tav tm="0">
                                          <p:val>
                                            <p:strVal val="#ppt_x"/>
                                          </p:val>
                                        </p:tav>
                                        <p:tav tm="100000">
                                          <p:val>
                                            <p:strVal val="#ppt_x"/>
                                          </p:val>
                                        </p:tav>
                                      </p:tavLst>
                                    </p:anim>
                                    <p:anim calcmode="lin" valueType="num">
                                      <p:cBhvr>
                                        <p:cTn id="321" dur="1000" fill="hold"/>
                                        <p:tgtEl>
                                          <p:spTgt spid="159"/>
                                        </p:tgtEl>
                                        <p:attrNameLst>
                                          <p:attrName>ppt_y</p:attrName>
                                        </p:attrNameLst>
                                      </p:cBhvr>
                                      <p:tavLst>
                                        <p:tav tm="0">
                                          <p:val>
                                            <p:strVal val="#ppt_y+.1"/>
                                          </p:val>
                                        </p:tav>
                                        <p:tav tm="100000">
                                          <p:val>
                                            <p:strVal val="#ppt_y"/>
                                          </p:val>
                                        </p:tav>
                                      </p:tavLst>
                                    </p:anim>
                                  </p:childTnLst>
                                </p:cTn>
                              </p:par>
                              <p:par>
                                <p:cTn id="322" presetID="42" presetClass="entr" presetSubtype="0" fill="hold" grpId="0" nodeType="withEffect">
                                  <p:stCondLst>
                                    <p:cond delay="250"/>
                                  </p:stCondLst>
                                  <p:childTnLst>
                                    <p:set>
                                      <p:cBhvr>
                                        <p:cTn id="323" dur="1" fill="hold">
                                          <p:stCondLst>
                                            <p:cond delay="0"/>
                                          </p:stCondLst>
                                        </p:cTn>
                                        <p:tgtEl>
                                          <p:spTgt spid="160"/>
                                        </p:tgtEl>
                                        <p:attrNameLst>
                                          <p:attrName>style.visibility</p:attrName>
                                        </p:attrNameLst>
                                      </p:cBhvr>
                                      <p:to>
                                        <p:strVal val="visible"/>
                                      </p:to>
                                    </p:set>
                                    <p:animEffect transition="in" filter="fade">
                                      <p:cBhvr>
                                        <p:cTn id="324" dur="1000"/>
                                        <p:tgtEl>
                                          <p:spTgt spid="160"/>
                                        </p:tgtEl>
                                      </p:cBhvr>
                                    </p:animEffect>
                                    <p:anim calcmode="lin" valueType="num">
                                      <p:cBhvr>
                                        <p:cTn id="325" dur="1000" fill="hold"/>
                                        <p:tgtEl>
                                          <p:spTgt spid="160"/>
                                        </p:tgtEl>
                                        <p:attrNameLst>
                                          <p:attrName>ppt_x</p:attrName>
                                        </p:attrNameLst>
                                      </p:cBhvr>
                                      <p:tavLst>
                                        <p:tav tm="0">
                                          <p:val>
                                            <p:strVal val="#ppt_x"/>
                                          </p:val>
                                        </p:tav>
                                        <p:tav tm="100000">
                                          <p:val>
                                            <p:strVal val="#ppt_x"/>
                                          </p:val>
                                        </p:tav>
                                      </p:tavLst>
                                    </p:anim>
                                    <p:anim calcmode="lin" valueType="num">
                                      <p:cBhvr>
                                        <p:cTn id="326" dur="1000" fill="hold"/>
                                        <p:tgtEl>
                                          <p:spTgt spid="160"/>
                                        </p:tgtEl>
                                        <p:attrNameLst>
                                          <p:attrName>ppt_y</p:attrName>
                                        </p:attrNameLst>
                                      </p:cBhvr>
                                      <p:tavLst>
                                        <p:tav tm="0">
                                          <p:val>
                                            <p:strVal val="#ppt_y+.1"/>
                                          </p:val>
                                        </p:tav>
                                        <p:tav tm="100000">
                                          <p:val>
                                            <p:strVal val="#ppt_y"/>
                                          </p:val>
                                        </p:tav>
                                      </p:tavLst>
                                    </p:anim>
                                  </p:childTnLst>
                                </p:cTn>
                              </p:par>
                            </p:childTnLst>
                          </p:cTn>
                        </p:par>
                        <p:par>
                          <p:cTn id="327" fill="hold">
                            <p:stCondLst>
                              <p:cond delay="1750"/>
                            </p:stCondLst>
                            <p:childTnLst>
                              <p:par>
                                <p:cTn id="328" presetID="14" presetClass="exit" presetSubtype="10" fill="hold" grpId="1" nodeType="afterEffect">
                                  <p:stCondLst>
                                    <p:cond delay="750"/>
                                  </p:stCondLst>
                                  <p:childTnLst>
                                    <p:animEffect transition="out" filter="randombar(horizontal)">
                                      <p:cBhvr>
                                        <p:cTn id="329" dur="500"/>
                                        <p:tgtEl>
                                          <p:spTgt spid="129"/>
                                        </p:tgtEl>
                                      </p:cBhvr>
                                    </p:animEffect>
                                    <p:set>
                                      <p:cBhvr>
                                        <p:cTn id="330" dur="1" fill="hold">
                                          <p:stCondLst>
                                            <p:cond delay="499"/>
                                          </p:stCondLst>
                                        </p:cTn>
                                        <p:tgtEl>
                                          <p:spTgt spid="129"/>
                                        </p:tgtEl>
                                        <p:attrNameLst>
                                          <p:attrName>style.visibility</p:attrName>
                                        </p:attrNameLst>
                                      </p:cBhvr>
                                      <p:to>
                                        <p:strVal val="hidden"/>
                                      </p:to>
                                    </p:set>
                                  </p:childTnLst>
                                </p:cTn>
                              </p:par>
                              <p:par>
                                <p:cTn id="331" presetID="14" presetClass="exit" presetSubtype="10" fill="hold" grpId="1" nodeType="withEffect">
                                  <p:stCondLst>
                                    <p:cond delay="750"/>
                                  </p:stCondLst>
                                  <p:childTnLst>
                                    <p:animEffect transition="out" filter="randombar(horizontal)">
                                      <p:cBhvr>
                                        <p:cTn id="332" dur="500"/>
                                        <p:tgtEl>
                                          <p:spTgt spid="130"/>
                                        </p:tgtEl>
                                      </p:cBhvr>
                                    </p:animEffect>
                                    <p:set>
                                      <p:cBhvr>
                                        <p:cTn id="333" dur="1" fill="hold">
                                          <p:stCondLst>
                                            <p:cond delay="499"/>
                                          </p:stCondLst>
                                        </p:cTn>
                                        <p:tgtEl>
                                          <p:spTgt spid="130"/>
                                        </p:tgtEl>
                                        <p:attrNameLst>
                                          <p:attrName>style.visibility</p:attrName>
                                        </p:attrNameLst>
                                      </p:cBhvr>
                                      <p:to>
                                        <p:strVal val="hidden"/>
                                      </p:to>
                                    </p:set>
                                  </p:childTnLst>
                                </p:cTn>
                              </p:par>
                              <p:par>
                                <p:cTn id="334" presetID="14" presetClass="exit" presetSubtype="10" fill="hold" grpId="1" nodeType="withEffect">
                                  <p:stCondLst>
                                    <p:cond delay="750"/>
                                  </p:stCondLst>
                                  <p:childTnLst>
                                    <p:animEffect transition="out" filter="randombar(horizontal)">
                                      <p:cBhvr>
                                        <p:cTn id="335" dur="500"/>
                                        <p:tgtEl>
                                          <p:spTgt spid="131"/>
                                        </p:tgtEl>
                                      </p:cBhvr>
                                    </p:animEffect>
                                    <p:set>
                                      <p:cBhvr>
                                        <p:cTn id="336" dur="1" fill="hold">
                                          <p:stCondLst>
                                            <p:cond delay="499"/>
                                          </p:stCondLst>
                                        </p:cTn>
                                        <p:tgtEl>
                                          <p:spTgt spid="131"/>
                                        </p:tgtEl>
                                        <p:attrNameLst>
                                          <p:attrName>style.visibility</p:attrName>
                                        </p:attrNameLst>
                                      </p:cBhvr>
                                      <p:to>
                                        <p:strVal val="hidden"/>
                                      </p:to>
                                    </p:set>
                                  </p:childTnLst>
                                </p:cTn>
                              </p:par>
                              <p:par>
                                <p:cTn id="337" presetID="14" presetClass="exit" presetSubtype="10" fill="hold" grpId="1" nodeType="withEffect">
                                  <p:stCondLst>
                                    <p:cond delay="750"/>
                                  </p:stCondLst>
                                  <p:childTnLst>
                                    <p:animEffect transition="out" filter="randombar(horizontal)">
                                      <p:cBhvr>
                                        <p:cTn id="338" dur="500"/>
                                        <p:tgtEl>
                                          <p:spTgt spid="132"/>
                                        </p:tgtEl>
                                      </p:cBhvr>
                                    </p:animEffect>
                                    <p:set>
                                      <p:cBhvr>
                                        <p:cTn id="339" dur="1" fill="hold">
                                          <p:stCondLst>
                                            <p:cond delay="499"/>
                                          </p:stCondLst>
                                        </p:cTn>
                                        <p:tgtEl>
                                          <p:spTgt spid="132"/>
                                        </p:tgtEl>
                                        <p:attrNameLst>
                                          <p:attrName>style.visibility</p:attrName>
                                        </p:attrNameLst>
                                      </p:cBhvr>
                                      <p:to>
                                        <p:strVal val="hidden"/>
                                      </p:to>
                                    </p:set>
                                  </p:childTnLst>
                                </p:cTn>
                              </p:par>
                              <p:par>
                                <p:cTn id="340" presetID="14" presetClass="exit" presetSubtype="10" fill="hold" grpId="1" nodeType="withEffect">
                                  <p:stCondLst>
                                    <p:cond delay="750"/>
                                  </p:stCondLst>
                                  <p:childTnLst>
                                    <p:animEffect transition="out" filter="randombar(horizontal)">
                                      <p:cBhvr>
                                        <p:cTn id="341" dur="500"/>
                                        <p:tgtEl>
                                          <p:spTgt spid="133"/>
                                        </p:tgtEl>
                                      </p:cBhvr>
                                    </p:animEffect>
                                    <p:set>
                                      <p:cBhvr>
                                        <p:cTn id="342" dur="1" fill="hold">
                                          <p:stCondLst>
                                            <p:cond delay="499"/>
                                          </p:stCondLst>
                                        </p:cTn>
                                        <p:tgtEl>
                                          <p:spTgt spid="133"/>
                                        </p:tgtEl>
                                        <p:attrNameLst>
                                          <p:attrName>style.visibility</p:attrName>
                                        </p:attrNameLst>
                                      </p:cBhvr>
                                      <p:to>
                                        <p:strVal val="hidden"/>
                                      </p:to>
                                    </p:set>
                                  </p:childTnLst>
                                </p:cTn>
                              </p:par>
                              <p:par>
                                <p:cTn id="343" presetID="14" presetClass="exit" presetSubtype="10" fill="hold" grpId="1" nodeType="withEffect">
                                  <p:stCondLst>
                                    <p:cond delay="750"/>
                                  </p:stCondLst>
                                  <p:childTnLst>
                                    <p:animEffect transition="out" filter="randombar(horizontal)">
                                      <p:cBhvr>
                                        <p:cTn id="344" dur="500"/>
                                        <p:tgtEl>
                                          <p:spTgt spid="134"/>
                                        </p:tgtEl>
                                      </p:cBhvr>
                                    </p:animEffect>
                                    <p:set>
                                      <p:cBhvr>
                                        <p:cTn id="345" dur="1" fill="hold">
                                          <p:stCondLst>
                                            <p:cond delay="499"/>
                                          </p:stCondLst>
                                        </p:cTn>
                                        <p:tgtEl>
                                          <p:spTgt spid="134"/>
                                        </p:tgtEl>
                                        <p:attrNameLst>
                                          <p:attrName>style.visibility</p:attrName>
                                        </p:attrNameLst>
                                      </p:cBhvr>
                                      <p:to>
                                        <p:strVal val="hidden"/>
                                      </p:to>
                                    </p:set>
                                  </p:childTnLst>
                                </p:cTn>
                              </p:par>
                              <p:par>
                                <p:cTn id="346" presetID="14" presetClass="exit" presetSubtype="10" fill="hold" grpId="1" nodeType="withEffect">
                                  <p:stCondLst>
                                    <p:cond delay="750"/>
                                  </p:stCondLst>
                                  <p:childTnLst>
                                    <p:animEffect transition="out" filter="randombar(horizontal)">
                                      <p:cBhvr>
                                        <p:cTn id="347" dur="500"/>
                                        <p:tgtEl>
                                          <p:spTgt spid="135"/>
                                        </p:tgtEl>
                                      </p:cBhvr>
                                    </p:animEffect>
                                    <p:set>
                                      <p:cBhvr>
                                        <p:cTn id="348" dur="1" fill="hold">
                                          <p:stCondLst>
                                            <p:cond delay="499"/>
                                          </p:stCondLst>
                                        </p:cTn>
                                        <p:tgtEl>
                                          <p:spTgt spid="135"/>
                                        </p:tgtEl>
                                        <p:attrNameLst>
                                          <p:attrName>style.visibility</p:attrName>
                                        </p:attrNameLst>
                                      </p:cBhvr>
                                      <p:to>
                                        <p:strVal val="hidden"/>
                                      </p:to>
                                    </p:set>
                                  </p:childTnLst>
                                </p:cTn>
                              </p:par>
                              <p:par>
                                <p:cTn id="349" presetID="14" presetClass="exit" presetSubtype="10" fill="hold" grpId="1" nodeType="withEffect">
                                  <p:stCondLst>
                                    <p:cond delay="750"/>
                                  </p:stCondLst>
                                  <p:childTnLst>
                                    <p:animEffect transition="out" filter="randombar(horizontal)">
                                      <p:cBhvr>
                                        <p:cTn id="350" dur="500"/>
                                        <p:tgtEl>
                                          <p:spTgt spid="136"/>
                                        </p:tgtEl>
                                      </p:cBhvr>
                                    </p:animEffect>
                                    <p:set>
                                      <p:cBhvr>
                                        <p:cTn id="351" dur="1" fill="hold">
                                          <p:stCondLst>
                                            <p:cond delay="499"/>
                                          </p:stCondLst>
                                        </p:cTn>
                                        <p:tgtEl>
                                          <p:spTgt spid="136"/>
                                        </p:tgtEl>
                                        <p:attrNameLst>
                                          <p:attrName>style.visibility</p:attrName>
                                        </p:attrNameLst>
                                      </p:cBhvr>
                                      <p:to>
                                        <p:strVal val="hidden"/>
                                      </p:to>
                                    </p:set>
                                  </p:childTnLst>
                                </p:cTn>
                              </p:par>
                              <p:par>
                                <p:cTn id="352" presetID="14" presetClass="exit" presetSubtype="10" fill="hold" grpId="1" nodeType="withEffect">
                                  <p:stCondLst>
                                    <p:cond delay="750"/>
                                  </p:stCondLst>
                                  <p:childTnLst>
                                    <p:animEffect transition="out" filter="randombar(horizontal)">
                                      <p:cBhvr>
                                        <p:cTn id="353" dur="500"/>
                                        <p:tgtEl>
                                          <p:spTgt spid="137"/>
                                        </p:tgtEl>
                                      </p:cBhvr>
                                    </p:animEffect>
                                    <p:set>
                                      <p:cBhvr>
                                        <p:cTn id="354" dur="1" fill="hold">
                                          <p:stCondLst>
                                            <p:cond delay="499"/>
                                          </p:stCondLst>
                                        </p:cTn>
                                        <p:tgtEl>
                                          <p:spTgt spid="137"/>
                                        </p:tgtEl>
                                        <p:attrNameLst>
                                          <p:attrName>style.visibility</p:attrName>
                                        </p:attrNameLst>
                                      </p:cBhvr>
                                      <p:to>
                                        <p:strVal val="hidden"/>
                                      </p:to>
                                    </p:set>
                                  </p:childTnLst>
                                </p:cTn>
                              </p:par>
                              <p:par>
                                <p:cTn id="355" presetID="14" presetClass="exit" presetSubtype="10" fill="hold" grpId="1" nodeType="withEffect">
                                  <p:stCondLst>
                                    <p:cond delay="750"/>
                                  </p:stCondLst>
                                  <p:childTnLst>
                                    <p:animEffect transition="out" filter="randombar(horizontal)">
                                      <p:cBhvr>
                                        <p:cTn id="356" dur="500"/>
                                        <p:tgtEl>
                                          <p:spTgt spid="138"/>
                                        </p:tgtEl>
                                      </p:cBhvr>
                                    </p:animEffect>
                                    <p:set>
                                      <p:cBhvr>
                                        <p:cTn id="357" dur="1" fill="hold">
                                          <p:stCondLst>
                                            <p:cond delay="499"/>
                                          </p:stCondLst>
                                        </p:cTn>
                                        <p:tgtEl>
                                          <p:spTgt spid="138"/>
                                        </p:tgtEl>
                                        <p:attrNameLst>
                                          <p:attrName>style.visibility</p:attrName>
                                        </p:attrNameLst>
                                      </p:cBhvr>
                                      <p:to>
                                        <p:strVal val="hidden"/>
                                      </p:to>
                                    </p:set>
                                  </p:childTnLst>
                                </p:cTn>
                              </p:par>
                              <p:par>
                                <p:cTn id="358" presetID="14" presetClass="exit" presetSubtype="10" fill="hold" grpId="1" nodeType="withEffect">
                                  <p:stCondLst>
                                    <p:cond delay="750"/>
                                  </p:stCondLst>
                                  <p:childTnLst>
                                    <p:animEffect transition="out" filter="randombar(horizontal)">
                                      <p:cBhvr>
                                        <p:cTn id="359" dur="500"/>
                                        <p:tgtEl>
                                          <p:spTgt spid="139"/>
                                        </p:tgtEl>
                                      </p:cBhvr>
                                    </p:animEffect>
                                    <p:set>
                                      <p:cBhvr>
                                        <p:cTn id="360" dur="1" fill="hold">
                                          <p:stCondLst>
                                            <p:cond delay="499"/>
                                          </p:stCondLst>
                                        </p:cTn>
                                        <p:tgtEl>
                                          <p:spTgt spid="139"/>
                                        </p:tgtEl>
                                        <p:attrNameLst>
                                          <p:attrName>style.visibility</p:attrName>
                                        </p:attrNameLst>
                                      </p:cBhvr>
                                      <p:to>
                                        <p:strVal val="hidden"/>
                                      </p:to>
                                    </p:set>
                                  </p:childTnLst>
                                </p:cTn>
                              </p:par>
                              <p:par>
                                <p:cTn id="361" presetID="14" presetClass="exit" presetSubtype="10" fill="hold" grpId="1" nodeType="withEffect">
                                  <p:stCondLst>
                                    <p:cond delay="750"/>
                                  </p:stCondLst>
                                  <p:childTnLst>
                                    <p:animEffect transition="out" filter="randombar(horizontal)">
                                      <p:cBhvr>
                                        <p:cTn id="362" dur="500"/>
                                        <p:tgtEl>
                                          <p:spTgt spid="140"/>
                                        </p:tgtEl>
                                      </p:cBhvr>
                                    </p:animEffect>
                                    <p:set>
                                      <p:cBhvr>
                                        <p:cTn id="363" dur="1" fill="hold">
                                          <p:stCondLst>
                                            <p:cond delay="499"/>
                                          </p:stCondLst>
                                        </p:cTn>
                                        <p:tgtEl>
                                          <p:spTgt spid="140"/>
                                        </p:tgtEl>
                                        <p:attrNameLst>
                                          <p:attrName>style.visibility</p:attrName>
                                        </p:attrNameLst>
                                      </p:cBhvr>
                                      <p:to>
                                        <p:strVal val="hidden"/>
                                      </p:to>
                                    </p:set>
                                  </p:childTnLst>
                                </p:cTn>
                              </p:par>
                              <p:par>
                                <p:cTn id="364" presetID="14" presetClass="exit" presetSubtype="10" fill="hold" grpId="1" nodeType="withEffect">
                                  <p:stCondLst>
                                    <p:cond delay="750"/>
                                  </p:stCondLst>
                                  <p:childTnLst>
                                    <p:animEffect transition="out" filter="randombar(horizontal)">
                                      <p:cBhvr>
                                        <p:cTn id="365" dur="500"/>
                                        <p:tgtEl>
                                          <p:spTgt spid="141"/>
                                        </p:tgtEl>
                                      </p:cBhvr>
                                    </p:animEffect>
                                    <p:set>
                                      <p:cBhvr>
                                        <p:cTn id="366" dur="1" fill="hold">
                                          <p:stCondLst>
                                            <p:cond delay="499"/>
                                          </p:stCondLst>
                                        </p:cTn>
                                        <p:tgtEl>
                                          <p:spTgt spid="141"/>
                                        </p:tgtEl>
                                        <p:attrNameLst>
                                          <p:attrName>style.visibility</p:attrName>
                                        </p:attrNameLst>
                                      </p:cBhvr>
                                      <p:to>
                                        <p:strVal val="hidden"/>
                                      </p:to>
                                    </p:set>
                                  </p:childTnLst>
                                </p:cTn>
                              </p:par>
                              <p:par>
                                <p:cTn id="367" presetID="14" presetClass="exit" presetSubtype="10" fill="hold" grpId="1" nodeType="withEffect">
                                  <p:stCondLst>
                                    <p:cond delay="750"/>
                                  </p:stCondLst>
                                  <p:childTnLst>
                                    <p:animEffect transition="out" filter="randombar(horizontal)">
                                      <p:cBhvr>
                                        <p:cTn id="368" dur="500"/>
                                        <p:tgtEl>
                                          <p:spTgt spid="142"/>
                                        </p:tgtEl>
                                      </p:cBhvr>
                                    </p:animEffect>
                                    <p:set>
                                      <p:cBhvr>
                                        <p:cTn id="369" dur="1" fill="hold">
                                          <p:stCondLst>
                                            <p:cond delay="499"/>
                                          </p:stCondLst>
                                        </p:cTn>
                                        <p:tgtEl>
                                          <p:spTgt spid="142"/>
                                        </p:tgtEl>
                                        <p:attrNameLst>
                                          <p:attrName>style.visibility</p:attrName>
                                        </p:attrNameLst>
                                      </p:cBhvr>
                                      <p:to>
                                        <p:strVal val="hidden"/>
                                      </p:to>
                                    </p:set>
                                  </p:childTnLst>
                                </p:cTn>
                              </p:par>
                              <p:par>
                                <p:cTn id="370" presetID="14" presetClass="exit" presetSubtype="10" fill="hold" grpId="1" nodeType="withEffect">
                                  <p:stCondLst>
                                    <p:cond delay="750"/>
                                  </p:stCondLst>
                                  <p:childTnLst>
                                    <p:animEffect transition="out" filter="randombar(horizontal)">
                                      <p:cBhvr>
                                        <p:cTn id="371" dur="500"/>
                                        <p:tgtEl>
                                          <p:spTgt spid="143"/>
                                        </p:tgtEl>
                                      </p:cBhvr>
                                    </p:animEffect>
                                    <p:set>
                                      <p:cBhvr>
                                        <p:cTn id="372" dur="1" fill="hold">
                                          <p:stCondLst>
                                            <p:cond delay="499"/>
                                          </p:stCondLst>
                                        </p:cTn>
                                        <p:tgtEl>
                                          <p:spTgt spid="143"/>
                                        </p:tgtEl>
                                        <p:attrNameLst>
                                          <p:attrName>style.visibility</p:attrName>
                                        </p:attrNameLst>
                                      </p:cBhvr>
                                      <p:to>
                                        <p:strVal val="hidden"/>
                                      </p:to>
                                    </p:set>
                                  </p:childTnLst>
                                </p:cTn>
                              </p:par>
                              <p:par>
                                <p:cTn id="373" presetID="14" presetClass="exit" presetSubtype="10" fill="hold" grpId="1" nodeType="withEffect">
                                  <p:stCondLst>
                                    <p:cond delay="750"/>
                                  </p:stCondLst>
                                  <p:childTnLst>
                                    <p:animEffect transition="out" filter="randombar(horizontal)">
                                      <p:cBhvr>
                                        <p:cTn id="374" dur="500"/>
                                        <p:tgtEl>
                                          <p:spTgt spid="144"/>
                                        </p:tgtEl>
                                      </p:cBhvr>
                                    </p:animEffect>
                                    <p:set>
                                      <p:cBhvr>
                                        <p:cTn id="375" dur="1" fill="hold">
                                          <p:stCondLst>
                                            <p:cond delay="499"/>
                                          </p:stCondLst>
                                        </p:cTn>
                                        <p:tgtEl>
                                          <p:spTgt spid="144"/>
                                        </p:tgtEl>
                                        <p:attrNameLst>
                                          <p:attrName>style.visibility</p:attrName>
                                        </p:attrNameLst>
                                      </p:cBhvr>
                                      <p:to>
                                        <p:strVal val="hidden"/>
                                      </p:to>
                                    </p:set>
                                  </p:childTnLst>
                                </p:cTn>
                              </p:par>
                              <p:par>
                                <p:cTn id="376" presetID="14" presetClass="exit" presetSubtype="10" fill="hold" grpId="1" nodeType="withEffect">
                                  <p:stCondLst>
                                    <p:cond delay="750"/>
                                  </p:stCondLst>
                                  <p:childTnLst>
                                    <p:animEffect transition="out" filter="randombar(horizontal)">
                                      <p:cBhvr>
                                        <p:cTn id="377" dur="500"/>
                                        <p:tgtEl>
                                          <p:spTgt spid="145"/>
                                        </p:tgtEl>
                                      </p:cBhvr>
                                    </p:animEffect>
                                    <p:set>
                                      <p:cBhvr>
                                        <p:cTn id="378" dur="1" fill="hold">
                                          <p:stCondLst>
                                            <p:cond delay="499"/>
                                          </p:stCondLst>
                                        </p:cTn>
                                        <p:tgtEl>
                                          <p:spTgt spid="145"/>
                                        </p:tgtEl>
                                        <p:attrNameLst>
                                          <p:attrName>style.visibility</p:attrName>
                                        </p:attrNameLst>
                                      </p:cBhvr>
                                      <p:to>
                                        <p:strVal val="hidden"/>
                                      </p:to>
                                    </p:set>
                                  </p:childTnLst>
                                </p:cTn>
                              </p:par>
                              <p:par>
                                <p:cTn id="379" presetID="14" presetClass="exit" presetSubtype="10" fill="hold" grpId="1" nodeType="withEffect">
                                  <p:stCondLst>
                                    <p:cond delay="750"/>
                                  </p:stCondLst>
                                  <p:childTnLst>
                                    <p:animEffect transition="out" filter="randombar(horizontal)">
                                      <p:cBhvr>
                                        <p:cTn id="380" dur="500"/>
                                        <p:tgtEl>
                                          <p:spTgt spid="146"/>
                                        </p:tgtEl>
                                      </p:cBhvr>
                                    </p:animEffect>
                                    <p:set>
                                      <p:cBhvr>
                                        <p:cTn id="381" dur="1" fill="hold">
                                          <p:stCondLst>
                                            <p:cond delay="499"/>
                                          </p:stCondLst>
                                        </p:cTn>
                                        <p:tgtEl>
                                          <p:spTgt spid="146"/>
                                        </p:tgtEl>
                                        <p:attrNameLst>
                                          <p:attrName>style.visibility</p:attrName>
                                        </p:attrNameLst>
                                      </p:cBhvr>
                                      <p:to>
                                        <p:strVal val="hidden"/>
                                      </p:to>
                                    </p:set>
                                  </p:childTnLst>
                                </p:cTn>
                              </p:par>
                              <p:par>
                                <p:cTn id="382" presetID="14" presetClass="exit" presetSubtype="10" fill="hold" grpId="1" nodeType="withEffect">
                                  <p:stCondLst>
                                    <p:cond delay="750"/>
                                  </p:stCondLst>
                                  <p:childTnLst>
                                    <p:animEffect transition="out" filter="randombar(horizontal)">
                                      <p:cBhvr>
                                        <p:cTn id="383" dur="500"/>
                                        <p:tgtEl>
                                          <p:spTgt spid="147"/>
                                        </p:tgtEl>
                                      </p:cBhvr>
                                    </p:animEffect>
                                    <p:set>
                                      <p:cBhvr>
                                        <p:cTn id="384" dur="1" fill="hold">
                                          <p:stCondLst>
                                            <p:cond delay="499"/>
                                          </p:stCondLst>
                                        </p:cTn>
                                        <p:tgtEl>
                                          <p:spTgt spid="147"/>
                                        </p:tgtEl>
                                        <p:attrNameLst>
                                          <p:attrName>style.visibility</p:attrName>
                                        </p:attrNameLst>
                                      </p:cBhvr>
                                      <p:to>
                                        <p:strVal val="hidden"/>
                                      </p:to>
                                    </p:set>
                                  </p:childTnLst>
                                </p:cTn>
                              </p:par>
                              <p:par>
                                <p:cTn id="385" presetID="14" presetClass="exit" presetSubtype="10" fill="hold" grpId="1" nodeType="withEffect">
                                  <p:stCondLst>
                                    <p:cond delay="750"/>
                                  </p:stCondLst>
                                  <p:childTnLst>
                                    <p:animEffect transition="out" filter="randombar(horizontal)">
                                      <p:cBhvr>
                                        <p:cTn id="386" dur="500"/>
                                        <p:tgtEl>
                                          <p:spTgt spid="148"/>
                                        </p:tgtEl>
                                      </p:cBhvr>
                                    </p:animEffect>
                                    <p:set>
                                      <p:cBhvr>
                                        <p:cTn id="387" dur="1" fill="hold">
                                          <p:stCondLst>
                                            <p:cond delay="499"/>
                                          </p:stCondLst>
                                        </p:cTn>
                                        <p:tgtEl>
                                          <p:spTgt spid="148"/>
                                        </p:tgtEl>
                                        <p:attrNameLst>
                                          <p:attrName>style.visibility</p:attrName>
                                        </p:attrNameLst>
                                      </p:cBhvr>
                                      <p:to>
                                        <p:strVal val="hidden"/>
                                      </p:to>
                                    </p:set>
                                  </p:childTnLst>
                                </p:cTn>
                              </p:par>
                              <p:par>
                                <p:cTn id="388" presetID="14" presetClass="exit" presetSubtype="10" fill="hold" grpId="1" nodeType="withEffect">
                                  <p:stCondLst>
                                    <p:cond delay="750"/>
                                  </p:stCondLst>
                                  <p:childTnLst>
                                    <p:animEffect transition="out" filter="randombar(horizontal)">
                                      <p:cBhvr>
                                        <p:cTn id="389" dur="500"/>
                                        <p:tgtEl>
                                          <p:spTgt spid="149"/>
                                        </p:tgtEl>
                                      </p:cBhvr>
                                    </p:animEffect>
                                    <p:set>
                                      <p:cBhvr>
                                        <p:cTn id="390" dur="1" fill="hold">
                                          <p:stCondLst>
                                            <p:cond delay="499"/>
                                          </p:stCondLst>
                                        </p:cTn>
                                        <p:tgtEl>
                                          <p:spTgt spid="149"/>
                                        </p:tgtEl>
                                        <p:attrNameLst>
                                          <p:attrName>style.visibility</p:attrName>
                                        </p:attrNameLst>
                                      </p:cBhvr>
                                      <p:to>
                                        <p:strVal val="hidden"/>
                                      </p:to>
                                    </p:set>
                                  </p:childTnLst>
                                </p:cTn>
                              </p:par>
                              <p:par>
                                <p:cTn id="391" presetID="14" presetClass="exit" presetSubtype="10" fill="hold" grpId="1" nodeType="withEffect">
                                  <p:stCondLst>
                                    <p:cond delay="750"/>
                                  </p:stCondLst>
                                  <p:childTnLst>
                                    <p:animEffect transition="out" filter="randombar(horizontal)">
                                      <p:cBhvr>
                                        <p:cTn id="392" dur="500"/>
                                        <p:tgtEl>
                                          <p:spTgt spid="150"/>
                                        </p:tgtEl>
                                      </p:cBhvr>
                                    </p:animEffect>
                                    <p:set>
                                      <p:cBhvr>
                                        <p:cTn id="393" dur="1" fill="hold">
                                          <p:stCondLst>
                                            <p:cond delay="499"/>
                                          </p:stCondLst>
                                        </p:cTn>
                                        <p:tgtEl>
                                          <p:spTgt spid="150"/>
                                        </p:tgtEl>
                                        <p:attrNameLst>
                                          <p:attrName>style.visibility</p:attrName>
                                        </p:attrNameLst>
                                      </p:cBhvr>
                                      <p:to>
                                        <p:strVal val="hidden"/>
                                      </p:to>
                                    </p:set>
                                  </p:childTnLst>
                                </p:cTn>
                              </p:par>
                              <p:par>
                                <p:cTn id="394" presetID="14" presetClass="exit" presetSubtype="10" fill="hold" grpId="1" nodeType="withEffect">
                                  <p:stCondLst>
                                    <p:cond delay="750"/>
                                  </p:stCondLst>
                                  <p:childTnLst>
                                    <p:animEffect transition="out" filter="randombar(horizontal)">
                                      <p:cBhvr>
                                        <p:cTn id="395" dur="500"/>
                                        <p:tgtEl>
                                          <p:spTgt spid="151"/>
                                        </p:tgtEl>
                                      </p:cBhvr>
                                    </p:animEffect>
                                    <p:set>
                                      <p:cBhvr>
                                        <p:cTn id="396" dur="1" fill="hold">
                                          <p:stCondLst>
                                            <p:cond delay="499"/>
                                          </p:stCondLst>
                                        </p:cTn>
                                        <p:tgtEl>
                                          <p:spTgt spid="151"/>
                                        </p:tgtEl>
                                        <p:attrNameLst>
                                          <p:attrName>style.visibility</p:attrName>
                                        </p:attrNameLst>
                                      </p:cBhvr>
                                      <p:to>
                                        <p:strVal val="hidden"/>
                                      </p:to>
                                    </p:set>
                                  </p:childTnLst>
                                </p:cTn>
                              </p:par>
                              <p:par>
                                <p:cTn id="397" presetID="14" presetClass="exit" presetSubtype="10" fill="hold" grpId="1" nodeType="withEffect">
                                  <p:stCondLst>
                                    <p:cond delay="750"/>
                                  </p:stCondLst>
                                  <p:childTnLst>
                                    <p:animEffect transition="out" filter="randombar(horizontal)">
                                      <p:cBhvr>
                                        <p:cTn id="398" dur="500"/>
                                        <p:tgtEl>
                                          <p:spTgt spid="152"/>
                                        </p:tgtEl>
                                      </p:cBhvr>
                                    </p:animEffect>
                                    <p:set>
                                      <p:cBhvr>
                                        <p:cTn id="399" dur="1" fill="hold">
                                          <p:stCondLst>
                                            <p:cond delay="499"/>
                                          </p:stCondLst>
                                        </p:cTn>
                                        <p:tgtEl>
                                          <p:spTgt spid="152"/>
                                        </p:tgtEl>
                                        <p:attrNameLst>
                                          <p:attrName>style.visibility</p:attrName>
                                        </p:attrNameLst>
                                      </p:cBhvr>
                                      <p:to>
                                        <p:strVal val="hidden"/>
                                      </p:to>
                                    </p:set>
                                  </p:childTnLst>
                                </p:cTn>
                              </p:par>
                              <p:par>
                                <p:cTn id="400" presetID="14" presetClass="exit" presetSubtype="10" fill="hold" grpId="1" nodeType="withEffect">
                                  <p:stCondLst>
                                    <p:cond delay="750"/>
                                  </p:stCondLst>
                                  <p:childTnLst>
                                    <p:animEffect transition="out" filter="randombar(horizontal)">
                                      <p:cBhvr>
                                        <p:cTn id="401" dur="500"/>
                                        <p:tgtEl>
                                          <p:spTgt spid="153"/>
                                        </p:tgtEl>
                                      </p:cBhvr>
                                    </p:animEffect>
                                    <p:set>
                                      <p:cBhvr>
                                        <p:cTn id="402" dur="1" fill="hold">
                                          <p:stCondLst>
                                            <p:cond delay="499"/>
                                          </p:stCondLst>
                                        </p:cTn>
                                        <p:tgtEl>
                                          <p:spTgt spid="153"/>
                                        </p:tgtEl>
                                        <p:attrNameLst>
                                          <p:attrName>style.visibility</p:attrName>
                                        </p:attrNameLst>
                                      </p:cBhvr>
                                      <p:to>
                                        <p:strVal val="hidden"/>
                                      </p:to>
                                    </p:set>
                                  </p:childTnLst>
                                </p:cTn>
                              </p:par>
                              <p:par>
                                <p:cTn id="403" presetID="14" presetClass="exit" presetSubtype="10" fill="hold" grpId="1" nodeType="withEffect">
                                  <p:stCondLst>
                                    <p:cond delay="750"/>
                                  </p:stCondLst>
                                  <p:childTnLst>
                                    <p:animEffect transition="out" filter="randombar(horizontal)">
                                      <p:cBhvr>
                                        <p:cTn id="404" dur="500"/>
                                        <p:tgtEl>
                                          <p:spTgt spid="154"/>
                                        </p:tgtEl>
                                      </p:cBhvr>
                                    </p:animEffect>
                                    <p:set>
                                      <p:cBhvr>
                                        <p:cTn id="405" dur="1" fill="hold">
                                          <p:stCondLst>
                                            <p:cond delay="499"/>
                                          </p:stCondLst>
                                        </p:cTn>
                                        <p:tgtEl>
                                          <p:spTgt spid="154"/>
                                        </p:tgtEl>
                                        <p:attrNameLst>
                                          <p:attrName>style.visibility</p:attrName>
                                        </p:attrNameLst>
                                      </p:cBhvr>
                                      <p:to>
                                        <p:strVal val="hidden"/>
                                      </p:to>
                                    </p:set>
                                  </p:childTnLst>
                                </p:cTn>
                              </p:par>
                              <p:par>
                                <p:cTn id="406" presetID="14" presetClass="exit" presetSubtype="10" fill="hold" grpId="1" nodeType="withEffect">
                                  <p:stCondLst>
                                    <p:cond delay="750"/>
                                  </p:stCondLst>
                                  <p:childTnLst>
                                    <p:animEffect transition="out" filter="randombar(horizontal)">
                                      <p:cBhvr>
                                        <p:cTn id="407" dur="500"/>
                                        <p:tgtEl>
                                          <p:spTgt spid="155"/>
                                        </p:tgtEl>
                                      </p:cBhvr>
                                    </p:animEffect>
                                    <p:set>
                                      <p:cBhvr>
                                        <p:cTn id="408" dur="1" fill="hold">
                                          <p:stCondLst>
                                            <p:cond delay="499"/>
                                          </p:stCondLst>
                                        </p:cTn>
                                        <p:tgtEl>
                                          <p:spTgt spid="155"/>
                                        </p:tgtEl>
                                        <p:attrNameLst>
                                          <p:attrName>style.visibility</p:attrName>
                                        </p:attrNameLst>
                                      </p:cBhvr>
                                      <p:to>
                                        <p:strVal val="hidden"/>
                                      </p:to>
                                    </p:set>
                                  </p:childTnLst>
                                </p:cTn>
                              </p:par>
                              <p:par>
                                <p:cTn id="409" presetID="14" presetClass="exit" presetSubtype="10" fill="hold" grpId="1" nodeType="withEffect">
                                  <p:stCondLst>
                                    <p:cond delay="750"/>
                                  </p:stCondLst>
                                  <p:childTnLst>
                                    <p:animEffect transition="out" filter="randombar(horizontal)">
                                      <p:cBhvr>
                                        <p:cTn id="410" dur="500"/>
                                        <p:tgtEl>
                                          <p:spTgt spid="156"/>
                                        </p:tgtEl>
                                      </p:cBhvr>
                                    </p:animEffect>
                                    <p:set>
                                      <p:cBhvr>
                                        <p:cTn id="411" dur="1" fill="hold">
                                          <p:stCondLst>
                                            <p:cond delay="499"/>
                                          </p:stCondLst>
                                        </p:cTn>
                                        <p:tgtEl>
                                          <p:spTgt spid="156"/>
                                        </p:tgtEl>
                                        <p:attrNameLst>
                                          <p:attrName>style.visibility</p:attrName>
                                        </p:attrNameLst>
                                      </p:cBhvr>
                                      <p:to>
                                        <p:strVal val="hidden"/>
                                      </p:to>
                                    </p:set>
                                  </p:childTnLst>
                                </p:cTn>
                              </p:par>
                              <p:par>
                                <p:cTn id="412" presetID="14" presetClass="exit" presetSubtype="10" fill="hold" grpId="1" nodeType="withEffect">
                                  <p:stCondLst>
                                    <p:cond delay="750"/>
                                  </p:stCondLst>
                                  <p:childTnLst>
                                    <p:animEffect transition="out" filter="randombar(horizontal)">
                                      <p:cBhvr>
                                        <p:cTn id="413" dur="500"/>
                                        <p:tgtEl>
                                          <p:spTgt spid="157"/>
                                        </p:tgtEl>
                                      </p:cBhvr>
                                    </p:animEffect>
                                    <p:set>
                                      <p:cBhvr>
                                        <p:cTn id="414" dur="1" fill="hold">
                                          <p:stCondLst>
                                            <p:cond delay="499"/>
                                          </p:stCondLst>
                                        </p:cTn>
                                        <p:tgtEl>
                                          <p:spTgt spid="157"/>
                                        </p:tgtEl>
                                        <p:attrNameLst>
                                          <p:attrName>style.visibility</p:attrName>
                                        </p:attrNameLst>
                                      </p:cBhvr>
                                      <p:to>
                                        <p:strVal val="hidden"/>
                                      </p:to>
                                    </p:set>
                                  </p:childTnLst>
                                </p:cTn>
                              </p:par>
                              <p:par>
                                <p:cTn id="415" presetID="14" presetClass="exit" presetSubtype="10" fill="hold" grpId="1" nodeType="withEffect">
                                  <p:stCondLst>
                                    <p:cond delay="750"/>
                                  </p:stCondLst>
                                  <p:childTnLst>
                                    <p:animEffect transition="out" filter="randombar(horizontal)">
                                      <p:cBhvr>
                                        <p:cTn id="416" dur="500"/>
                                        <p:tgtEl>
                                          <p:spTgt spid="158"/>
                                        </p:tgtEl>
                                      </p:cBhvr>
                                    </p:animEffect>
                                    <p:set>
                                      <p:cBhvr>
                                        <p:cTn id="417" dur="1" fill="hold">
                                          <p:stCondLst>
                                            <p:cond delay="499"/>
                                          </p:stCondLst>
                                        </p:cTn>
                                        <p:tgtEl>
                                          <p:spTgt spid="158"/>
                                        </p:tgtEl>
                                        <p:attrNameLst>
                                          <p:attrName>style.visibility</p:attrName>
                                        </p:attrNameLst>
                                      </p:cBhvr>
                                      <p:to>
                                        <p:strVal val="hidden"/>
                                      </p:to>
                                    </p:set>
                                  </p:childTnLst>
                                </p:cTn>
                              </p:par>
                              <p:par>
                                <p:cTn id="418" presetID="14" presetClass="exit" presetSubtype="10" fill="hold" grpId="1" nodeType="withEffect">
                                  <p:stCondLst>
                                    <p:cond delay="750"/>
                                  </p:stCondLst>
                                  <p:childTnLst>
                                    <p:animEffect transition="out" filter="randombar(horizontal)">
                                      <p:cBhvr>
                                        <p:cTn id="419" dur="500"/>
                                        <p:tgtEl>
                                          <p:spTgt spid="159"/>
                                        </p:tgtEl>
                                      </p:cBhvr>
                                    </p:animEffect>
                                    <p:set>
                                      <p:cBhvr>
                                        <p:cTn id="420" dur="1" fill="hold">
                                          <p:stCondLst>
                                            <p:cond delay="499"/>
                                          </p:stCondLst>
                                        </p:cTn>
                                        <p:tgtEl>
                                          <p:spTgt spid="159"/>
                                        </p:tgtEl>
                                        <p:attrNameLst>
                                          <p:attrName>style.visibility</p:attrName>
                                        </p:attrNameLst>
                                      </p:cBhvr>
                                      <p:to>
                                        <p:strVal val="hidden"/>
                                      </p:to>
                                    </p:set>
                                  </p:childTnLst>
                                </p:cTn>
                              </p:par>
                              <p:par>
                                <p:cTn id="421" presetID="14" presetClass="exit" presetSubtype="10" fill="hold" grpId="1" nodeType="withEffect">
                                  <p:stCondLst>
                                    <p:cond delay="750"/>
                                  </p:stCondLst>
                                  <p:childTnLst>
                                    <p:animEffect transition="out" filter="randombar(horizontal)">
                                      <p:cBhvr>
                                        <p:cTn id="422" dur="500"/>
                                        <p:tgtEl>
                                          <p:spTgt spid="160"/>
                                        </p:tgtEl>
                                      </p:cBhvr>
                                    </p:animEffect>
                                    <p:set>
                                      <p:cBhvr>
                                        <p:cTn id="423" dur="1" fill="hold">
                                          <p:stCondLst>
                                            <p:cond delay="499"/>
                                          </p:stCondLst>
                                        </p:cTn>
                                        <p:tgtEl>
                                          <p:spTgt spid="160"/>
                                        </p:tgtEl>
                                        <p:attrNameLst>
                                          <p:attrName>style.visibility</p:attrName>
                                        </p:attrNameLst>
                                      </p:cBhvr>
                                      <p:to>
                                        <p:strVal val="hidden"/>
                                      </p:to>
                                    </p:set>
                                  </p:childTnLst>
                                </p:cTn>
                              </p:par>
                            </p:childTnLst>
                          </p:cTn>
                        </p:par>
                        <p:par>
                          <p:cTn id="424" fill="hold">
                            <p:stCondLst>
                              <p:cond delay="3000"/>
                            </p:stCondLst>
                            <p:childTnLst>
                              <p:par>
                                <p:cTn id="425" presetID="14" presetClass="entr" presetSubtype="10" fill="hold" grpId="0" nodeType="afterEffect">
                                  <p:stCondLst>
                                    <p:cond delay="0"/>
                                  </p:stCondLst>
                                  <p:childTnLst>
                                    <p:set>
                                      <p:cBhvr>
                                        <p:cTn id="426" dur="1" fill="hold">
                                          <p:stCondLst>
                                            <p:cond delay="0"/>
                                          </p:stCondLst>
                                        </p:cTn>
                                        <p:tgtEl>
                                          <p:spTgt spid="170"/>
                                        </p:tgtEl>
                                        <p:attrNameLst>
                                          <p:attrName>style.visibility</p:attrName>
                                        </p:attrNameLst>
                                      </p:cBhvr>
                                      <p:to>
                                        <p:strVal val="visible"/>
                                      </p:to>
                                    </p:set>
                                    <p:animEffect transition="in" filter="randombar(horizontal)">
                                      <p:cBhvr>
                                        <p:cTn id="427" dur="500"/>
                                        <p:tgtEl>
                                          <p:spTgt spid="170"/>
                                        </p:tgtEl>
                                      </p:cBhvr>
                                    </p:animEffect>
                                  </p:childTnLst>
                                </p:cTn>
                              </p:par>
                              <p:par>
                                <p:cTn id="428" presetID="14" presetClass="entr" presetSubtype="10" fill="hold" grpId="0" nodeType="withEffect">
                                  <p:stCondLst>
                                    <p:cond delay="0"/>
                                  </p:stCondLst>
                                  <p:childTnLst>
                                    <p:set>
                                      <p:cBhvr>
                                        <p:cTn id="429" dur="1" fill="hold">
                                          <p:stCondLst>
                                            <p:cond delay="0"/>
                                          </p:stCondLst>
                                        </p:cTn>
                                        <p:tgtEl>
                                          <p:spTgt spid="171"/>
                                        </p:tgtEl>
                                        <p:attrNameLst>
                                          <p:attrName>style.visibility</p:attrName>
                                        </p:attrNameLst>
                                      </p:cBhvr>
                                      <p:to>
                                        <p:strVal val="visible"/>
                                      </p:to>
                                    </p:set>
                                    <p:animEffect transition="in" filter="randombar(horizontal)">
                                      <p:cBhvr>
                                        <p:cTn id="430" dur="500"/>
                                        <p:tgtEl>
                                          <p:spTgt spid="171"/>
                                        </p:tgtEl>
                                      </p:cBhvr>
                                    </p:animEffect>
                                  </p:childTnLst>
                                </p:cTn>
                              </p:par>
                              <p:par>
                                <p:cTn id="431" presetID="14" presetClass="entr" presetSubtype="10" fill="hold" grpId="0" nodeType="withEffect">
                                  <p:stCondLst>
                                    <p:cond delay="0"/>
                                  </p:stCondLst>
                                  <p:childTnLst>
                                    <p:set>
                                      <p:cBhvr>
                                        <p:cTn id="432" dur="1" fill="hold">
                                          <p:stCondLst>
                                            <p:cond delay="0"/>
                                          </p:stCondLst>
                                        </p:cTn>
                                        <p:tgtEl>
                                          <p:spTgt spid="172"/>
                                        </p:tgtEl>
                                        <p:attrNameLst>
                                          <p:attrName>style.visibility</p:attrName>
                                        </p:attrNameLst>
                                      </p:cBhvr>
                                      <p:to>
                                        <p:strVal val="visible"/>
                                      </p:to>
                                    </p:set>
                                    <p:animEffect transition="in" filter="randombar(horizontal)">
                                      <p:cBhvr>
                                        <p:cTn id="433" dur="500"/>
                                        <p:tgtEl>
                                          <p:spTgt spid="172"/>
                                        </p:tgtEl>
                                      </p:cBhvr>
                                    </p:animEffect>
                                  </p:childTnLst>
                                </p:cTn>
                              </p:par>
                              <p:par>
                                <p:cTn id="434" presetID="14" presetClass="entr" presetSubtype="10" fill="hold" grpId="0" nodeType="withEffect">
                                  <p:stCondLst>
                                    <p:cond delay="0"/>
                                  </p:stCondLst>
                                  <p:childTnLst>
                                    <p:set>
                                      <p:cBhvr>
                                        <p:cTn id="435" dur="1" fill="hold">
                                          <p:stCondLst>
                                            <p:cond delay="0"/>
                                          </p:stCondLst>
                                        </p:cTn>
                                        <p:tgtEl>
                                          <p:spTgt spid="173"/>
                                        </p:tgtEl>
                                        <p:attrNameLst>
                                          <p:attrName>style.visibility</p:attrName>
                                        </p:attrNameLst>
                                      </p:cBhvr>
                                      <p:to>
                                        <p:strVal val="visible"/>
                                      </p:to>
                                    </p:set>
                                    <p:animEffect transition="in" filter="randombar(horizontal)">
                                      <p:cBhvr>
                                        <p:cTn id="436" dur="500"/>
                                        <p:tgtEl>
                                          <p:spTgt spid="173"/>
                                        </p:tgtEl>
                                      </p:cBhvr>
                                    </p:animEffect>
                                  </p:childTnLst>
                                </p:cTn>
                              </p:par>
                              <p:par>
                                <p:cTn id="437" presetID="14" presetClass="entr" presetSubtype="10" fill="hold" grpId="0" nodeType="withEffect">
                                  <p:stCondLst>
                                    <p:cond delay="0"/>
                                  </p:stCondLst>
                                  <p:childTnLst>
                                    <p:set>
                                      <p:cBhvr>
                                        <p:cTn id="438" dur="1" fill="hold">
                                          <p:stCondLst>
                                            <p:cond delay="0"/>
                                          </p:stCondLst>
                                        </p:cTn>
                                        <p:tgtEl>
                                          <p:spTgt spid="174"/>
                                        </p:tgtEl>
                                        <p:attrNameLst>
                                          <p:attrName>style.visibility</p:attrName>
                                        </p:attrNameLst>
                                      </p:cBhvr>
                                      <p:to>
                                        <p:strVal val="visible"/>
                                      </p:to>
                                    </p:set>
                                    <p:animEffect transition="in" filter="randombar(horizontal)">
                                      <p:cBhvr>
                                        <p:cTn id="439" dur="500"/>
                                        <p:tgtEl>
                                          <p:spTgt spid="174"/>
                                        </p:tgtEl>
                                      </p:cBhvr>
                                    </p:animEffect>
                                  </p:childTnLst>
                                </p:cTn>
                              </p:par>
                              <p:par>
                                <p:cTn id="440" presetID="14" presetClass="entr" presetSubtype="10" fill="hold" grpId="0" nodeType="withEffect">
                                  <p:stCondLst>
                                    <p:cond delay="0"/>
                                  </p:stCondLst>
                                  <p:childTnLst>
                                    <p:set>
                                      <p:cBhvr>
                                        <p:cTn id="441" dur="1" fill="hold">
                                          <p:stCondLst>
                                            <p:cond delay="0"/>
                                          </p:stCondLst>
                                        </p:cTn>
                                        <p:tgtEl>
                                          <p:spTgt spid="175"/>
                                        </p:tgtEl>
                                        <p:attrNameLst>
                                          <p:attrName>style.visibility</p:attrName>
                                        </p:attrNameLst>
                                      </p:cBhvr>
                                      <p:to>
                                        <p:strVal val="visible"/>
                                      </p:to>
                                    </p:set>
                                    <p:animEffect transition="in" filter="randombar(horizontal)">
                                      <p:cBhvr>
                                        <p:cTn id="442" dur="500"/>
                                        <p:tgtEl>
                                          <p:spTgt spid="175"/>
                                        </p:tgtEl>
                                      </p:cBhvr>
                                    </p:animEffect>
                                  </p:childTnLst>
                                </p:cTn>
                              </p:par>
                              <p:par>
                                <p:cTn id="443" presetID="14" presetClass="entr" presetSubtype="10" fill="hold" grpId="0" nodeType="withEffect">
                                  <p:stCondLst>
                                    <p:cond delay="0"/>
                                  </p:stCondLst>
                                  <p:childTnLst>
                                    <p:set>
                                      <p:cBhvr>
                                        <p:cTn id="444" dur="1" fill="hold">
                                          <p:stCondLst>
                                            <p:cond delay="0"/>
                                          </p:stCondLst>
                                        </p:cTn>
                                        <p:tgtEl>
                                          <p:spTgt spid="176"/>
                                        </p:tgtEl>
                                        <p:attrNameLst>
                                          <p:attrName>style.visibility</p:attrName>
                                        </p:attrNameLst>
                                      </p:cBhvr>
                                      <p:to>
                                        <p:strVal val="visible"/>
                                      </p:to>
                                    </p:set>
                                    <p:animEffect transition="in" filter="randombar(horizontal)">
                                      <p:cBhvr>
                                        <p:cTn id="445" dur="500"/>
                                        <p:tgtEl>
                                          <p:spTgt spid="176"/>
                                        </p:tgtEl>
                                      </p:cBhvr>
                                    </p:animEffect>
                                  </p:childTnLst>
                                </p:cTn>
                              </p:par>
                              <p:par>
                                <p:cTn id="446" presetID="14" presetClass="entr" presetSubtype="10" fill="hold" grpId="0" nodeType="withEffect">
                                  <p:stCondLst>
                                    <p:cond delay="0"/>
                                  </p:stCondLst>
                                  <p:childTnLst>
                                    <p:set>
                                      <p:cBhvr>
                                        <p:cTn id="447" dur="1" fill="hold">
                                          <p:stCondLst>
                                            <p:cond delay="0"/>
                                          </p:stCondLst>
                                        </p:cTn>
                                        <p:tgtEl>
                                          <p:spTgt spid="177"/>
                                        </p:tgtEl>
                                        <p:attrNameLst>
                                          <p:attrName>style.visibility</p:attrName>
                                        </p:attrNameLst>
                                      </p:cBhvr>
                                      <p:to>
                                        <p:strVal val="visible"/>
                                      </p:to>
                                    </p:set>
                                    <p:animEffect transition="in" filter="randombar(horizontal)">
                                      <p:cBhvr>
                                        <p:cTn id="448" dur="500"/>
                                        <p:tgtEl>
                                          <p:spTgt spid="177"/>
                                        </p:tgtEl>
                                      </p:cBhvr>
                                    </p:animEffect>
                                  </p:childTnLst>
                                </p:cTn>
                              </p:par>
                              <p:par>
                                <p:cTn id="449" presetID="14" presetClass="entr" presetSubtype="10" fill="hold" grpId="0" nodeType="withEffect">
                                  <p:stCondLst>
                                    <p:cond delay="0"/>
                                  </p:stCondLst>
                                  <p:childTnLst>
                                    <p:set>
                                      <p:cBhvr>
                                        <p:cTn id="450" dur="1" fill="hold">
                                          <p:stCondLst>
                                            <p:cond delay="0"/>
                                          </p:stCondLst>
                                        </p:cTn>
                                        <p:tgtEl>
                                          <p:spTgt spid="178"/>
                                        </p:tgtEl>
                                        <p:attrNameLst>
                                          <p:attrName>style.visibility</p:attrName>
                                        </p:attrNameLst>
                                      </p:cBhvr>
                                      <p:to>
                                        <p:strVal val="visible"/>
                                      </p:to>
                                    </p:set>
                                    <p:animEffect transition="in" filter="randombar(horizontal)">
                                      <p:cBhvr>
                                        <p:cTn id="451" dur="500"/>
                                        <p:tgtEl>
                                          <p:spTgt spid="178"/>
                                        </p:tgtEl>
                                      </p:cBhvr>
                                    </p:animEffect>
                                  </p:childTnLst>
                                </p:cTn>
                              </p:par>
                            </p:childTnLst>
                          </p:cTn>
                        </p:par>
                        <p:par>
                          <p:cTn id="452" fill="hold">
                            <p:stCondLst>
                              <p:cond delay="3500"/>
                            </p:stCondLst>
                            <p:childTnLst>
                              <p:par>
                                <p:cTn id="453" presetID="14" presetClass="entr" presetSubtype="10" fill="hold" grpId="0" nodeType="afterEffect">
                                  <p:stCondLst>
                                    <p:cond delay="500"/>
                                  </p:stCondLst>
                                  <p:childTnLst>
                                    <p:set>
                                      <p:cBhvr>
                                        <p:cTn id="454" dur="1" fill="hold">
                                          <p:stCondLst>
                                            <p:cond delay="0"/>
                                          </p:stCondLst>
                                        </p:cTn>
                                        <p:tgtEl>
                                          <p:spTgt spid="179"/>
                                        </p:tgtEl>
                                        <p:attrNameLst>
                                          <p:attrName>style.visibility</p:attrName>
                                        </p:attrNameLst>
                                      </p:cBhvr>
                                      <p:to>
                                        <p:strVal val="visible"/>
                                      </p:to>
                                    </p:set>
                                    <p:animEffect transition="in" filter="randombar(horizontal)">
                                      <p:cBhvr>
                                        <p:cTn id="455" dur="500"/>
                                        <p:tgtEl>
                                          <p:spTgt spid="179"/>
                                        </p:tgtEl>
                                      </p:cBhvr>
                                    </p:animEffect>
                                  </p:childTnLst>
                                </p:cTn>
                              </p:par>
                              <p:par>
                                <p:cTn id="456" presetID="14" presetClass="entr" presetSubtype="10" fill="hold" grpId="0" nodeType="withEffect">
                                  <p:stCondLst>
                                    <p:cond delay="500"/>
                                  </p:stCondLst>
                                  <p:childTnLst>
                                    <p:set>
                                      <p:cBhvr>
                                        <p:cTn id="457" dur="1" fill="hold">
                                          <p:stCondLst>
                                            <p:cond delay="0"/>
                                          </p:stCondLst>
                                        </p:cTn>
                                        <p:tgtEl>
                                          <p:spTgt spid="180"/>
                                        </p:tgtEl>
                                        <p:attrNameLst>
                                          <p:attrName>style.visibility</p:attrName>
                                        </p:attrNameLst>
                                      </p:cBhvr>
                                      <p:to>
                                        <p:strVal val="visible"/>
                                      </p:to>
                                    </p:set>
                                    <p:animEffect transition="in" filter="randombar(horizontal)">
                                      <p:cBhvr>
                                        <p:cTn id="458" dur="500"/>
                                        <p:tgtEl>
                                          <p:spTgt spid="180"/>
                                        </p:tgtEl>
                                      </p:cBhvr>
                                    </p:animEffect>
                                  </p:childTnLst>
                                </p:cTn>
                              </p:par>
                              <p:par>
                                <p:cTn id="459" presetID="14" presetClass="entr" presetSubtype="10" fill="hold" grpId="0" nodeType="withEffect">
                                  <p:stCondLst>
                                    <p:cond delay="500"/>
                                  </p:stCondLst>
                                  <p:childTnLst>
                                    <p:set>
                                      <p:cBhvr>
                                        <p:cTn id="460" dur="1" fill="hold">
                                          <p:stCondLst>
                                            <p:cond delay="0"/>
                                          </p:stCondLst>
                                        </p:cTn>
                                        <p:tgtEl>
                                          <p:spTgt spid="181"/>
                                        </p:tgtEl>
                                        <p:attrNameLst>
                                          <p:attrName>style.visibility</p:attrName>
                                        </p:attrNameLst>
                                      </p:cBhvr>
                                      <p:to>
                                        <p:strVal val="visible"/>
                                      </p:to>
                                    </p:set>
                                    <p:animEffect transition="in" filter="randombar(horizontal)">
                                      <p:cBhvr>
                                        <p:cTn id="461" dur="500"/>
                                        <p:tgtEl>
                                          <p:spTgt spid="181"/>
                                        </p:tgtEl>
                                      </p:cBhvr>
                                    </p:animEffect>
                                  </p:childTnLst>
                                </p:cTn>
                              </p:par>
                              <p:par>
                                <p:cTn id="462" presetID="14" presetClass="entr" presetSubtype="10" fill="hold" grpId="0" nodeType="withEffect">
                                  <p:stCondLst>
                                    <p:cond delay="500"/>
                                  </p:stCondLst>
                                  <p:childTnLst>
                                    <p:set>
                                      <p:cBhvr>
                                        <p:cTn id="463" dur="1" fill="hold">
                                          <p:stCondLst>
                                            <p:cond delay="0"/>
                                          </p:stCondLst>
                                        </p:cTn>
                                        <p:tgtEl>
                                          <p:spTgt spid="182"/>
                                        </p:tgtEl>
                                        <p:attrNameLst>
                                          <p:attrName>style.visibility</p:attrName>
                                        </p:attrNameLst>
                                      </p:cBhvr>
                                      <p:to>
                                        <p:strVal val="visible"/>
                                      </p:to>
                                    </p:set>
                                    <p:animEffect transition="in" filter="randombar(horizontal)">
                                      <p:cBhvr>
                                        <p:cTn id="464" dur="500"/>
                                        <p:tgtEl>
                                          <p:spTgt spid="182"/>
                                        </p:tgtEl>
                                      </p:cBhvr>
                                    </p:animEffect>
                                  </p:childTnLst>
                                </p:cTn>
                              </p:par>
                              <p:par>
                                <p:cTn id="465" presetID="14" presetClass="entr" presetSubtype="10" fill="hold" grpId="0" nodeType="withEffect">
                                  <p:stCondLst>
                                    <p:cond delay="500"/>
                                  </p:stCondLst>
                                  <p:childTnLst>
                                    <p:set>
                                      <p:cBhvr>
                                        <p:cTn id="466" dur="1" fill="hold">
                                          <p:stCondLst>
                                            <p:cond delay="0"/>
                                          </p:stCondLst>
                                        </p:cTn>
                                        <p:tgtEl>
                                          <p:spTgt spid="183"/>
                                        </p:tgtEl>
                                        <p:attrNameLst>
                                          <p:attrName>style.visibility</p:attrName>
                                        </p:attrNameLst>
                                      </p:cBhvr>
                                      <p:to>
                                        <p:strVal val="visible"/>
                                      </p:to>
                                    </p:set>
                                    <p:animEffect transition="in" filter="randombar(horizontal)">
                                      <p:cBhvr>
                                        <p:cTn id="467" dur="500"/>
                                        <p:tgtEl>
                                          <p:spTgt spid="183"/>
                                        </p:tgtEl>
                                      </p:cBhvr>
                                    </p:animEffect>
                                  </p:childTnLst>
                                </p:cTn>
                              </p:par>
                              <p:par>
                                <p:cTn id="468" presetID="14" presetClass="entr" presetSubtype="10" fill="hold" grpId="0" nodeType="withEffect">
                                  <p:stCondLst>
                                    <p:cond delay="500"/>
                                  </p:stCondLst>
                                  <p:childTnLst>
                                    <p:set>
                                      <p:cBhvr>
                                        <p:cTn id="469" dur="1" fill="hold">
                                          <p:stCondLst>
                                            <p:cond delay="0"/>
                                          </p:stCondLst>
                                        </p:cTn>
                                        <p:tgtEl>
                                          <p:spTgt spid="184"/>
                                        </p:tgtEl>
                                        <p:attrNameLst>
                                          <p:attrName>style.visibility</p:attrName>
                                        </p:attrNameLst>
                                      </p:cBhvr>
                                      <p:to>
                                        <p:strVal val="visible"/>
                                      </p:to>
                                    </p:set>
                                    <p:animEffect transition="in" filter="randombar(horizontal)">
                                      <p:cBhvr>
                                        <p:cTn id="470" dur="500"/>
                                        <p:tgtEl>
                                          <p:spTgt spid="184"/>
                                        </p:tgtEl>
                                      </p:cBhvr>
                                    </p:animEffect>
                                  </p:childTnLst>
                                </p:cTn>
                              </p:par>
                              <p:par>
                                <p:cTn id="471" presetID="14" presetClass="entr" presetSubtype="10" fill="hold" grpId="0" nodeType="withEffect">
                                  <p:stCondLst>
                                    <p:cond delay="500"/>
                                  </p:stCondLst>
                                  <p:childTnLst>
                                    <p:set>
                                      <p:cBhvr>
                                        <p:cTn id="472" dur="1" fill="hold">
                                          <p:stCondLst>
                                            <p:cond delay="0"/>
                                          </p:stCondLst>
                                        </p:cTn>
                                        <p:tgtEl>
                                          <p:spTgt spid="185"/>
                                        </p:tgtEl>
                                        <p:attrNameLst>
                                          <p:attrName>style.visibility</p:attrName>
                                        </p:attrNameLst>
                                      </p:cBhvr>
                                      <p:to>
                                        <p:strVal val="visible"/>
                                      </p:to>
                                    </p:set>
                                    <p:animEffect transition="in" filter="randombar(horizontal)">
                                      <p:cBhvr>
                                        <p:cTn id="473" dur="500"/>
                                        <p:tgtEl>
                                          <p:spTgt spid="185"/>
                                        </p:tgtEl>
                                      </p:cBhvr>
                                    </p:animEffect>
                                  </p:childTnLst>
                                </p:cTn>
                              </p:par>
                              <p:par>
                                <p:cTn id="474" presetID="14" presetClass="entr" presetSubtype="10" fill="hold" grpId="0" nodeType="withEffect">
                                  <p:stCondLst>
                                    <p:cond delay="500"/>
                                  </p:stCondLst>
                                  <p:childTnLst>
                                    <p:set>
                                      <p:cBhvr>
                                        <p:cTn id="475" dur="1" fill="hold">
                                          <p:stCondLst>
                                            <p:cond delay="0"/>
                                          </p:stCondLst>
                                        </p:cTn>
                                        <p:tgtEl>
                                          <p:spTgt spid="186"/>
                                        </p:tgtEl>
                                        <p:attrNameLst>
                                          <p:attrName>style.visibility</p:attrName>
                                        </p:attrNameLst>
                                      </p:cBhvr>
                                      <p:to>
                                        <p:strVal val="visible"/>
                                      </p:to>
                                    </p:set>
                                    <p:animEffect transition="in" filter="randombar(horizontal)">
                                      <p:cBhvr>
                                        <p:cTn id="476" dur="500"/>
                                        <p:tgtEl>
                                          <p:spTgt spid="186"/>
                                        </p:tgtEl>
                                      </p:cBhvr>
                                    </p:animEffect>
                                  </p:childTnLst>
                                </p:cTn>
                              </p:par>
                              <p:par>
                                <p:cTn id="477" presetID="14" presetClass="entr" presetSubtype="10" fill="hold" grpId="0" nodeType="withEffect">
                                  <p:stCondLst>
                                    <p:cond delay="500"/>
                                  </p:stCondLst>
                                  <p:childTnLst>
                                    <p:set>
                                      <p:cBhvr>
                                        <p:cTn id="478" dur="1" fill="hold">
                                          <p:stCondLst>
                                            <p:cond delay="0"/>
                                          </p:stCondLst>
                                        </p:cTn>
                                        <p:tgtEl>
                                          <p:spTgt spid="187"/>
                                        </p:tgtEl>
                                        <p:attrNameLst>
                                          <p:attrName>style.visibility</p:attrName>
                                        </p:attrNameLst>
                                      </p:cBhvr>
                                      <p:to>
                                        <p:strVal val="visible"/>
                                      </p:to>
                                    </p:set>
                                    <p:animEffect transition="in" filter="randombar(horizontal)">
                                      <p:cBhvr>
                                        <p:cTn id="479" dur="500"/>
                                        <p:tgtEl>
                                          <p:spTgt spid="187"/>
                                        </p:tgtEl>
                                      </p:cBhvr>
                                    </p:animEffect>
                                  </p:childTnLst>
                                </p:cTn>
                              </p:par>
                            </p:childTnLst>
                          </p:cTn>
                        </p:par>
                        <p:par>
                          <p:cTn id="480" fill="hold">
                            <p:stCondLst>
                              <p:cond delay="4500"/>
                            </p:stCondLst>
                            <p:childTnLst>
                              <p:par>
                                <p:cTn id="481" presetID="14" presetClass="entr" presetSubtype="10" fill="hold" grpId="0" nodeType="afterEffect">
                                  <p:stCondLst>
                                    <p:cond delay="500"/>
                                  </p:stCondLst>
                                  <p:childTnLst>
                                    <p:set>
                                      <p:cBhvr>
                                        <p:cTn id="482" dur="1" fill="hold">
                                          <p:stCondLst>
                                            <p:cond delay="0"/>
                                          </p:stCondLst>
                                        </p:cTn>
                                        <p:tgtEl>
                                          <p:spTgt spid="188"/>
                                        </p:tgtEl>
                                        <p:attrNameLst>
                                          <p:attrName>style.visibility</p:attrName>
                                        </p:attrNameLst>
                                      </p:cBhvr>
                                      <p:to>
                                        <p:strVal val="visible"/>
                                      </p:to>
                                    </p:set>
                                    <p:animEffect transition="in" filter="randombar(horizontal)">
                                      <p:cBhvr>
                                        <p:cTn id="483" dur="500"/>
                                        <p:tgtEl>
                                          <p:spTgt spid="188"/>
                                        </p:tgtEl>
                                      </p:cBhvr>
                                    </p:animEffect>
                                  </p:childTnLst>
                                </p:cTn>
                              </p:par>
                              <p:par>
                                <p:cTn id="484" presetID="14" presetClass="entr" presetSubtype="10" fill="hold" grpId="0" nodeType="withEffect">
                                  <p:stCondLst>
                                    <p:cond delay="500"/>
                                  </p:stCondLst>
                                  <p:childTnLst>
                                    <p:set>
                                      <p:cBhvr>
                                        <p:cTn id="485" dur="1" fill="hold">
                                          <p:stCondLst>
                                            <p:cond delay="0"/>
                                          </p:stCondLst>
                                        </p:cTn>
                                        <p:tgtEl>
                                          <p:spTgt spid="189"/>
                                        </p:tgtEl>
                                        <p:attrNameLst>
                                          <p:attrName>style.visibility</p:attrName>
                                        </p:attrNameLst>
                                      </p:cBhvr>
                                      <p:to>
                                        <p:strVal val="visible"/>
                                      </p:to>
                                    </p:set>
                                    <p:animEffect transition="in" filter="randombar(horizontal)">
                                      <p:cBhvr>
                                        <p:cTn id="486" dur="500"/>
                                        <p:tgtEl>
                                          <p:spTgt spid="189"/>
                                        </p:tgtEl>
                                      </p:cBhvr>
                                    </p:animEffect>
                                  </p:childTnLst>
                                </p:cTn>
                              </p:par>
                              <p:par>
                                <p:cTn id="487" presetID="14" presetClass="entr" presetSubtype="10" fill="hold" grpId="0" nodeType="withEffect">
                                  <p:stCondLst>
                                    <p:cond delay="500"/>
                                  </p:stCondLst>
                                  <p:childTnLst>
                                    <p:set>
                                      <p:cBhvr>
                                        <p:cTn id="488" dur="1" fill="hold">
                                          <p:stCondLst>
                                            <p:cond delay="0"/>
                                          </p:stCondLst>
                                        </p:cTn>
                                        <p:tgtEl>
                                          <p:spTgt spid="190"/>
                                        </p:tgtEl>
                                        <p:attrNameLst>
                                          <p:attrName>style.visibility</p:attrName>
                                        </p:attrNameLst>
                                      </p:cBhvr>
                                      <p:to>
                                        <p:strVal val="visible"/>
                                      </p:to>
                                    </p:set>
                                    <p:animEffect transition="in" filter="randombar(horizontal)">
                                      <p:cBhvr>
                                        <p:cTn id="489" dur="500"/>
                                        <p:tgtEl>
                                          <p:spTgt spid="190"/>
                                        </p:tgtEl>
                                      </p:cBhvr>
                                    </p:animEffect>
                                  </p:childTnLst>
                                </p:cTn>
                              </p:par>
                              <p:par>
                                <p:cTn id="490" presetID="14" presetClass="entr" presetSubtype="10" fill="hold" grpId="0" nodeType="withEffect">
                                  <p:stCondLst>
                                    <p:cond delay="500"/>
                                  </p:stCondLst>
                                  <p:childTnLst>
                                    <p:set>
                                      <p:cBhvr>
                                        <p:cTn id="491" dur="1" fill="hold">
                                          <p:stCondLst>
                                            <p:cond delay="0"/>
                                          </p:stCondLst>
                                        </p:cTn>
                                        <p:tgtEl>
                                          <p:spTgt spid="191"/>
                                        </p:tgtEl>
                                        <p:attrNameLst>
                                          <p:attrName>style.visibility</p:attrName>
                                        </p:attrNameLst>
                                      </p:cBhvr>
                                      <p:to>
                                        <p:strVal val="visible"/>
                                      </p:to>
                                    </p:set>
                                    <p:animEffect transition="in" filter="randombar(horizontal)">
                                      <p:cBhvr>
                                        <p:cTn id="492" dur="500"/>
                                        <p:tgtEl>
                                          <p:spTgt spid="191"/>
                                        </p:tgtEl>
                                      </p:cBhvr>
                                    </p:animEffect>
                                  </p:childTnLst>
                                </p:cTn>
                              </p:par>
                              <p:par>
                                <p:cTn id="493" presetID="14" presetClass="entr" presetSubtype="10" fill="hold" grpId="0" nodeType="withEffect">
                                  <p:stCondLst>
                                    <p:cond delay="500"/>
                                  </p:stCondLst>
                                  <p:childTnLst>
                                    <p:set>
                                      <p:cBhvr>
                                        <p:cTn id="494" dur="1" fill="hold">
                                          <p:stCondLst>
                                            <p:cond delay="0"/>
                                          </p:stCondLst>
                                        </p:cTn>
                                        <p:tgtEl>
                                          <p:spTgt spid="192"/>
                                        </p:tgtEl>
                                        <p:attrNameLst>
                                          <p:attrName>style.visibility</p:attrName>
                                        </p:attrNameLst>
                                      </p:cBhvr>
                                      <p:to>
                                        <p:strVal val="visible"/>
                                      </p:to>
                                    </p:set>
                                    <p:animEffect transition="in" filter="randombar(horizontal)">
                                      <p:cBhvr>
                                        <p:cTn id="495" dur="500"/>
                                        <p:tgtEl>
                                          <p:spTgt spid="192"/>
                                        </p:tgtEl>
                                      </p:cBhvr>
                                    </p:animEffect>
                                  </p:childTnLst>
                                </p:cTn>
                              </p:par>
                              <p:par>
                                <p:cTn id="496" presetID="14" presetClass="entr" presetSubtype="10" fill="hold" grpId="0" nodeType="withEffect">
                                  <p:stCondLst>
                                    <p:cond delay="500"/>
                                  </p:stCondLst>
                                  <p:childTnLst>
                                    <p:set>
                                      <p:cBhvr>
                                        <p:cTn id="497" dur="1" fill="hold">
                                          <p:stCondLst>
                                            <p:cond delay="0"/>
                                          </p:stCondLst>
                                        </p:cTn>
                                        <p:tgtEl>
                                          <p:spTgt spid="193"/>
                                        </p:tgtEl>
                                        <p:attrNameLst>
                                          <p:attrName>style.visibility</p:attrName>
                                        </p:attrNameLst>
                                      </p:cBhvr>
                                      <p:to>
                                        <p:strVal val="visible"/>
                                      </p:to>
                                    </p:set>
                                    <p:animEffect transition="in" filter="randombar(horizontal)">
                                      <p:cBhvr>
                                        <p:cTn id="498" dur="500"/>
                                        <p:tgtEl>
                                          <p:spTgt spid="193"/>
                                        </p:tgtEl>
                                      </p:cBhvr>
                                    </p:animEffect>
                                  </p:childTnLst>
                                </p:cTn>
                              </p:par>
                              <p:par>
                                <p:cTn id="499" presetID="14" presetClass="entr" presetSubtype="10" fill="hold" grpId="0" nodeType="withEffect">
                                  <p:stCondLst>
                                    <p:cond delay="500"/>
                                  </p:stCondLst>
                                  <p:childTnLst>
                                    <p:set>
                                      <p:cBhvr>
                                        <p:cTn id="500" dur="1" fill="hold">
                                          <p:stCondLst>
                                            <p:cond delay="0"/>
                                          </p:stCondLst>
                                        </p:cTn>
                                        <p:tgtEl>
                                          <p:spTgt spid="194"/>
                                        </p:tgtEl>
                                        <p:attrNameLst>
                                          <p:attrName>style.visibility</p:attrName>
                                        </p:attrNameLst>
                                      </p:cBhvr>
                                      <p:to>
                                        <p:strVal val="visible"/>
                                      </p:to>
                                    </p:set>
                                    <p:animEffect transition="in" filter="randombar(horizontal)">
                                      <p:cBhvr>
                                        <p:cTn id="501" dur="500"/>
                                        <p:tgtEl>
                                          <p:spTgt spid="194"/>
                                        </p:tgtEl>
                                      </p:cBhvr>
                                    </p:animEffect>
                                  </p:childTnLst>
                                </p:cTn>
                              </p:par>
                              <p:par>
                                <p:cTn id="502" presetID="14" presetClass="entr" presetSubtype="10" fill="hold" grpId="0" nodeType="withEffect">
                                  <p:stCondLst>
                                    <p:cond delay="500"/>
                                  </p:stCondLst>
                                  <p:childTnLst>
                                    <p:set>
                                      <p:cBhvr>
                                        <p:cTn id="503" dur="1" fill="hold">
                                          <p:stCondLst>
                                            <p:cond delay="0"/>
                                          </p:stCondLst>
                                        </p:cTn>
                                        <p:tgtEl>
                                          <p:spTgt spid="195"/>
                                        </p:tgtEl>
                                        <p:attrNameLst>
                                          <p:attrName>style.visibility</p:attrName>
                                        </p:attrNameLst>
                                      </p:cBhvr>
                                      <p:to>
                                        <p:strVal val="visible"/>
                                      </p:to>
                                    </p:set>
                                    <p:animEffect transition="in" filter="randombar(horizontal)">
                                      <p:cBhvr>
                                        <p:cTn id="504" dur="500"/>
                                        <p:tgtEl>
                                          <p:spTgt spid="195"/>
                                        </p:tgtEl>
                                      </p:cBhvr>
                                    </p:animEffect>
                                  </p:childTnLst>
                                </p:cTn>
                              </p:par>
                              <p:par>
                                <p:cTn id="505" presetID="14" presetClass="entr" presetSubtype="10" fill="hold" grpId="0" nodeType="withEffect">
                                  <p:stCondLst>
                                    <p:cond delay="500"/>
                                  </p:stCondLst>
                                  <p:childTnLst>
                                    <p:set>
                                      <p:cBhvr>
                                        <p:cTn id="506" dur="1" fill="hold">
                                          <p:stCondLst>
                                            <p:cond delay="0"/>
                                          </p:stCondLst>
                                        </p:cTn>
                                        <p:tgtEl>
                                          <p:spTgt spid="196"/>
                                        </p:tgtEl>
                                        <p:attrNameLst>
                                          <p:attrName>style.visibility</p:attrName>
                                        </p:attrNameLst>
                                      </p:cBhvr>
                                      <p:to>
                                        <p:strVal val="visible"/>
                                      </p:to>
                                    </p:set>
                                    <p:animEffect transition="in" filter="randombar(horizontal)">
                                      <p:cBhvr>
                                        <p:cTn id="507" dur="500"/>
                                        <p:tgtEl>
                                          <p:spTgt spid="196"/>
                                        </p:tgtEl>
                                      </p:cBhvr>
                                    </p:animEffect>
                                  </p:childTnLst>
                                </p:cTn>
                              </p:par>
                            </p:childTnLst>
                          </p:cTn>
                        </p:par>
                        <p:par>
                          <p:cTn id="508" fill="hold">
                            <p:stCondLst>
                              <p:cond delay="5500"/>
                            </p:stCondLst>
                            <p:childTnLst>
                              <p:par>
                                <p:cTn id="509" presetID="14" presetClass="entr" presetSubtype="10" fill="hold" grpId="0" nodeType="afterEffect">
                                  <p:stCondLst>
                                    <p:cond delay="500"/>
                                  </p:stCondLst>
                                  <p:childTnLst>
                                    <p:set>
                                      <p:cBhvr>
                                        <p:cTn id="510" dur="1" fill="hold">
                                          <p:stCondLst>
                                            <p:cond delay="0"/>
                                          </p:stCondLst>
                                        </p:cTn>
                                        <p:tgtEl>
                                          <p:spTgt spid="197"/>
                                        </p:tgtEl>
                                        <p:attrNameLst>
                                          <p:attrName>style.visibility</p:attrName>
                                        </p:attrNameLst>
                                      </p:cBhvr>
                                      <p:to>
                                        <p:strVal val="visible"/>
                                      </p:to>
                                    </p:set>
                                    <p:animEffect transition="in" filter="randombar(horizontal)">
                                      <p:cBhvr>
                                        <p:cTn id="511" dur="500"/>
                                        <p:tgtEl>
                                          <p:spTgt spid="197"/>
                                        </p:tgtEl>
                                      </p:cBhvr>
                                    </p:animEffect>
                                  </p:childTnLst>
                                </p:cTn>
                              </p:par>
                              <p:par>
                                <p:cTn id="512" presetID="14" presetClass="entr" presetSubtype="10" fill="hold" grpId="0" nodeType="withEffect">
                                  <p:stCondLst>
                                    <p:cond delay="500"/>
                                  </p:stCondLst>
                                  <p:childTnLst>
                                    <p:set>
                                      <p:cBhvr>
                                        <p:cTn id="513" dur="1" fill="hold">
                                          <p:stCondLst>
                                            <p:cond delay="0"/>
                                          </p:stCondLst>
                                        </p:cTn>
                                        <p:tgtEl>
                                          <p:spTgt spid="198"/>
                                        </p:tgtEl>
                                        <p:attrNameLst>
                                          <p:attrName>style.visibility</p:attrName>
                                        </p:attrNameLst>
                                      </p:cBhvr>
                                      <p:to>
                                        <p:strVal val="visible"/>
                                      </p:to>
                                    </p:set>
                                    <p:animEffect transition="in" filter="randombar(horizontal)">
                                      <p:cBhvr>
                                        <p:cTn id="514" dur="500"/>
                                        <p:tgtEl>
                                          <p:spTgt spid="198"/>
                                        </p:tgtEl>
                                      </p:cBhvr>
                                    </p:animEffect>
                                  </p:childTnLst>
                                </p:cTn>
                              </p:par>
                              <p:par>
                                <p:cTn id="515" presetID="14" presetClass="entr" presetSubtype="10" fill="hold" grpId="0" nodeType="withEffect">
                                  <p:stCondLst>
                                    <p:cond delay="500"/>
                                  </p:stCondLst>
                                  <p:childTnLst>
                                    <p:set>
                                      <p:cBhvr>
                                        <p:cTn id="516" dur="1" fill="hold">
                                          <p:stCondLst>
                                            <p:cond delay="0"/>
                                          </p:stCondLst>
                                        </p:cTn>
                                        <p:tgtEl>
                                          <p:spTgt spid="199"/>
                                        </p:tgtEl>
                                        <p:attrNameLst>
                                          <p:attrName>style.visibility</p:attrName>
                                        </p:attrNameLst>
                                      </p:cBhvr>
                                      <p:to>
                                        <p:strVal val="visible"/>
                                      </p:to>
                                    </p:set>
                                    <p:animEffect transition="in" filter="randombar(horizontal)">
                                      <p:cBhvr>
                                        <p:cTn id="517" dur="500"/>
                                        <p:tgtEl>
                                          <p:spTgt spid="199"/>
                                        </p:tgtEl>
                                      </p:cBhvr>
                                    </p:animEffect>
                                  </p:childTnLst>
                                </p:cTn>
                              </p:par>
                              <p:par>
                                <p:cTn id="518" presetID="14" presetClass="entr" presetSubtype="10" fill="hold" grpId="0" nodeType="withEffect">
                                  <p:stCondLst>
                                    <p:cond delay="500"/>
                                  </p:stCondLst>
                                  <p:childTnLst>
                                    <p:set>
                                      <p:cBhvr>
                                        <p:cTn id="519" dur="1" fill="hold">
                                          <p:stCondLst>
                                            <p:cond delay="0"/>
                                          </p:stCondLst>
                                        </p:cTn>
                                        <p:tgtEl>
                                          <p:spTgt spid="200"/>
                                        </p:tgtEl>
                                        <p:attrNameLst>
                                          <p:attrName>style.visibility</p:attrName>
                                        </p:attrNameLst>
                                      </p:cBhvr>
                                      <p:to>
                                        <p:strVal val="visible"/>
                                      </p:to>
                                    </p:set>
                                    <p:animEffect transition="in" filter="randombar(horizontal)">
                                      <p:cBhvr>
                                        <p:cTn id="520" dur="500"/>
                                        <p:tgtEl>
                                          <p:spTgt spid="200"/>
                                        </p:tgtEl>
                                      </p:cBhvr>
                                    </p:animEffect>
                                  </p:childTnLst>
                                </p:cTn>
                              </p:par>
                              <p:par>
                                <p:cTn id="521" presetID="14" presetClass="entr" presetSubtype="10" fill="hold" grpId="0" nodeType="withEffect">
                                  <p:stCondLst>
                                    <p:cond delay="500"/>
                                  </p:stCondLst>
                                  <p:childTnLst>
                                    <p:set>
                                      <p:cBhvr>
                                        <p:cTn id="522" dur="1" fill="hold">
                                          <p:stCondLst>
                                            <p:cond delay="0"/>
                                          </p:stCondLst>
                                        </p:cTn>
                                        <p:tgtEl>
                                          <p:spTgt spid="201"/>
                                        </p:tgtEl>
                                        <p:attrNameLst>
                                          <p:attrName>style.visibility</p:attrName>
                                        </p:attrNameLst>
                                      </p:cBhvr>
                                      <p:to>
                                        <p:strVal val="visible"/>
                                      </p:to>
                                    </p:set>
                                    <p:animEffect transition="in" filter="randombar(horizontal)">
                                      <p:cBhvr>
                                        <p:cTn id="523" dur="500"/>
                                        <p:tgtEl>
                                          <p:spTgt spid="201"/>
                                        </p:tgtEl>
                                      </p:cBhvr>
                                    </p:animEffect>
                                  </p:childTnLst>
                                </p:cTn>
                              </p:par>
                              <p:par>
                                <p:cTn id="524" presetID="14" presetClass="entr" presetSubtype="10" fill="hold" grpId="0" nodeType="withEffect">
                                  <p:stCondLst>
                                    <p:cond delay="500"/>
                                  </p:stCondLst>
                                  <p:childTnLst>
                                    <p:set>
                                      <p:cBhvr>
                                        <p:cTn id="525" dur="1" fill="hold">
                                          <p:stCondLst>
                                            <p:cond delay="0"/>
                                          </p:stCondLst>
                                        </p:cTn>
                                        <p:tgtEl>
                                          <p:spTgt spid="202"/>
                                        </p:tgtEl>
                                        <p:attrNameLst>
                                          <p:attrName>style.visibility</p:attrName>
                                        </p:attrNameLst>
                                      </p:cBhvr>
                                      <p:to>
                                        <p:strVal val="visible"/>
                                      </p:to>
                                    </p:set>
                                    <p:animEffect transition="in" filter="randombar(horizontal)">
                                      <p:cBhvr>
                                        <p:cTn id="526" dur="500"/>
                                        <p:tgtEl>
                                          <p:spTgt spid="202"/>
                                        </p:tgtEl>
                                      </p:cBhvr>
                                    </p:animEffect>
                                  </p:childTnLst>
                                </p:cTn>
                              </p:par>
                              <p:par>
                                <p:cTn id="527" presetID="14" presetClass="entr" presetSubtype="10" fill="hold" grpId="0" nodeType="withEffect">
                                  <p:stCondLst>
                                    <p:cond delay="500"/>
                                  </p:stCondLst>
                                  <p:childTnLst>
                                    <p:set>
                                      <p:cBhvr>
                                        <p:cTn id="528" dur="1" fill="hold">
                                          <p:stCondLst>
                                            <p:cond delay="0"/>
                                          </p:stCondLst>
                                        </p:cTn>
                                        <p:tgtEl>
                                          <p:spTgt spid="203"/>
                                        </p:tgtEl>
                                        <p:attrNameLst>
                                          <p:attrName>style.visibility</p:attrName>
                                        </p:attrNameLst>
                                      </p:cBhvr>
                                      <p:to>
                                        <p:strVal val="visible"/>
                                      </p:to>
                                    </p:set>
                                    <p:animEffect transition="in" filter="randombar(horizontal)">
                                      <p:cBhvr>
                                        <p:cTn id="529" dur="500"/>
                                        <p:tgtEl>
                                          <p:spTgt spid="203"/>
                                        </p:tgtEl>
                                      </p:cBhvr>
                                    </p:animEffect>
                                  </p:childTnLst>
                                </p:cTn>
                              </p:par>
                              <p:par>
                                <p:cTn id="530" presetID="14" presetClass="entr" presetSubtype="10" fill="hold" grpId="0" nodeType="withEffect">
                                  <p:stCondLst>
                                    <p:cond delay="500"/>
                                  </p:stCondLst>
                                  <p:childTnLst>
                                    <p:set>
                                      <p:cBhvr>
                                        <p:cTn id="531" dur="1" fill="hold">
                                          <p:stCondLst>
                                            <p:cond delay="0"/>
                                          </p:stCondLst>
                                        </p:cTn>
                                        <p:tgtEl>
                                          <p:spTgt spid="204"/>
                                        </p:tgtEl>
                                        <p:attrNameLst>
                                          <p:attrName>style.visibility</p:attrName>
                                        </p:attrNameLst>
                                      </p:cBhvr>
                                      <p:to>
                                        <p:strVal val="visible"/>
                                      </p:to>
                                    </p:set>
                                    <p:animEffect transition="in" filter="randombar(horizontal)">
                                      <p:cBhvr>
                                        <p:cTn id="532" dur="500"/>
                                        <p:tgtEl>
                                          <p:spTgt spid="204"/>
                                        </p:tgtEl>
                                      </p:cBhvr>
                                    </p:animEffect>
                                  </p:childTnLst>
                                </p:cTn>
                              </p:par>
                              <p:par>
                                <p:cTn id="533" presetID="14" presetClass="entr" presetSubtype="10" fill="hold" grpId="0" nodeType="withEffect">
                                  <p:stCondLst>
                                    <p:cond delay="500"/>
                                  </p:stCondLst>
                                  <p:childTnLst>
                                    <p:set>
                                      <p:cBhvr>
                                        <p:cTn id="534" dur="1" fill="hold">
                                          <p:stCondLst>
                                            <p:cond delay="0"/>
                                          </p:stCondLst>
                                        </p:cTn>
                                        <p:tgtEl>
                                          <p:spTgt spid="205"/>
                                        </p:tgtEl>
                                        <p:attrNameLst>
                                          <p:attrName>style.visibility</p:attrName>
                                        </p:attrNameLst>
                                      </p:cBhvr>
                                      <p:to>
                                        <p:strVal val="visible"/>
                                      </p:to>
                                    </p:set>
                                    <p:animEffect transition="in" filter="randombar(horizontal)">
                                      <p:cBhvr>
                                        <p:cTn id="535"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85"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P spid="158" grpId="0" animBg="1"/>
      <p:bldP spid="158" grpId="1" animBg="1"/>
      <p:bldP spid="159" grpId="0" animBg="1"/>
      <p:bldP spid="159" grpId="1" animBg="1"/>
      <p:bldP spid="160" grpId="0" animBg="1"/>
      <p:bldP spid="160" grpId="1"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05979"/>
            <a:ext cx="8207376" cy="857250"/>
          </a:xfrm>
        </p:spPr>
        <p:txBody>
          <a:bodyPr/>
          <a:lstStyle/>
          <a:p>
            <a:r>
              <a:rPr lang="en-US" dirty="0" smtClean="0"/>
              <a:t>This led to 2-tier systems…</a:t>
            </a:r>
            <a:endParaRPr lang="en-US" dirty="0"/>
          </a:p>
        </p:txBody>
      </p:sp>
      <p:grpSp>
        <p:nvGrpSpPr>
          <p:cNvPr id="11" name="Group 7">
            <a:extLst>
              <a:ext uri="{FF2B5EF4-FFF2-40B4-BE49-F238E27FC236}">
                <a16:creationId xmlns:a16="http://schemas.microsoft.com/office/drawing/2014/main" id="{4632A621-C12E-4FD7-BE9A-A79180DF6387}"/>
              </a:ext>
            </a:extLst>
          </p:cNvPr>
          <p:cNvGrpSpPr>
            <a:grpSpLocks/>
          </p:cNvGrpSpPr>
          <p:nvPr/>
        </p:nvGrpSpPr>
        <p:grpSpPr bwMode="auto">
          <a:xfrm>
            <a:off x="126876" y="1219215"/>
            <a:ext cx="1137095" cy="637193"/>
            <a:chOff x="636" y="288"/>
            <a:chExt cx="1008" cy="653"/>
          </a:xfrm>
        </p:grpSpPr>
        <p:sp>
          <p:nvSpPr>
            <p:cNvPr id="13" name="Text Box 9">
              <a:extLst>
                <a:ext uri="{FF2B5EF4-FFF2-40B4-BE49-F238E27FC236}">
                  <a16:creationId xmlns:a16="http://schemas.microsoft.com/office/drawing/2014/main" id="{E3F2B5DC-0D04-4051-85DA-BE40597E32BC}"/>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14" name="Picture 10" descr="dellworkstation">
              <a:extLst>
                <a:ext uri="{FF2B5EF4-FFF2-40B4-BE49-F238E27FC236}">
                  <a16:creationId xmlns:a16="http://schemas.microsoft.com/office/drawing/2014/main" id="{D2521A40-6CBC-40EA-9D57-F8F4F1E2DAA0}"/>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sp>
        <p:nvSpPr>
          <p:cNvPr id="17" name="Text Box 86">
            <a:extLst>
              <a:ext uri="{FF2B5EF4-FFF2-40B4-BE49-F238E27FC236}">
                <a16:creationId xmlns:a16="http://schemas.microsoft.com/office/drawing/2014/main" id="{01548ED4-57CF-452B-A33E-8CEC303D73FC}"/>
              </a:ext>
            </a:extLst>
          </p:cNvPr>
          <p:cNvSpPr txBox="1">
            <a:spLocks noChangeArrowheads="1"/>
          </p:cNvSpPr>
          <p:nvPr/>
        </p:nvSpPr>
        <p:spPr bwMode="auto">
          <a:xfrm>
            <a:off x="1957723" y="1679024"/>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Master</a:t>
            </a:r>
          </a:p>
          <a:p>
            <a:pPr algn="ctr"/>
            <a:r>
              <a:rPr lang="en-US" b="1" dirty="0">
                <a:solidFill>
                  <a:srgbClr val="003399"/>
                </a:solidFill>
                <a:latin typeface="Arial" charset="0"/>
              </a:rPr>
              <a:t>Supervisor</a:t>
            </a:r>
          </a:p>
        </p:txBody>
      </p:sp>
      <p:sp>
        <p:nvSpPr>
          <p:cNvPr id="19" name="TextBox 18">
            <a:extLst>
              <a:ext uri="{FF2B5EF4-FFF2-40B4-BE49-F238E27FC236}">
                <a16:creationId xmlns:a16="http://schemas.microsoft.com/office/drawing/2014/main" id="{6401E3B7-B001-41A2-A094-052BEA346223}"/>
              </a:ext>
            </a:extLst>
          </p:cNvPr>
          <p:cNvSpPr txBox="1"/>
          <p:nvPr/>
        </p:nvSpPr>
        <p:spPr>
          <a:xfrm>
            <a:off x="745175" y="1422274"/>
            <a:ext cx="1146110"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pic>
        <p:nvPicPr>
          <p:cNvPr id="15" name="Picture 84">
            <a:extLst>
              <a:ext uri="{FF2B5EF4-FFF2-40B4-BE49-F238E27FC236}">
                <a16:creationId xmlns:a16="http://schemas.microsoft.com/office/drawing/2014/main" id="{997E4303-F73D-44AA-A5DD-E1EC306B9533}"/>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sp>
        <p:nvSpPr>
          <p:cNvPr id="26" name="Text Box 9">
            <a:extLst>
              <a:ext uri="{FF2B5EF4-FFF2-40B4-BE49-F238E27FC236}">
                <a16:creationId xmlns:a16="http://schemas.microsoft.com/office/drawing/2014/main" id="{A9E1A93A-5E9C-4EC9-BFBC-E568BF933D9F}"/>
              </a:ext>
            </a:extLst>
          </p:cNvPr>
          <p:cNvSpPr txBox="1">
            <a:spLocks noChangeArrowheads="1"/>
          </p:cNvSpPr>
          <p:nvPr/>
        </p:nvSpPr>
        <p:spPr bwMode="auto">
          <a:xfrm>
            <a:off x="6987733" y="1449654"/>
            <a:ext cx="106126" cy="1144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23" name="Picture 69" descr="Internet">
            <a:extLst>
              <a:ext uri="{FF2B5EF4-FFF2-40B4-BE49-F238E27FC236}">
                <a16:creationId xmlns:a16="http://schemas.microsoft.com/office/drawing/2014/main" id="{D80895A9-6670-40F5-AFD9-667F4299A428}"/>
              </a:ext>
            </a:extLst>
          </p:cNvPr>
          <p:cNvPicPr>
            <a:picLocks noChangeAspect="1" noChangeArrowheads="1"/>
          </p:cNvPicPr>
          <p:nvPr/>
        </p:nvPicPr>
        <p:blipFill>
          <a:blip r:embed="rId5" cstate="screen"/>
          <a:srcRect/>
          <a:stretch>
            <a:fillRect/>
          </a:stretch>
        </p:blipFill>
        <p:spPr bwMode="auto">
          <a:xfrm>
            <a:off x="5958728" y="849520"/>
            <a:ext cx="1685701" cy="1271184"/>
          </a:xfrm>
          <a:prstGeom prst="rect">
            <a:avLst/>
          </a:prstGeom>
          <a:noFill/>
          <a:ln w="9525">
            <a:noFill/>
            <a:miter lim="800000"/>
            <a:headEnd/>
            <a:tailEnd/>
          </a:ln>
        </p:spPr>
      </p:pic>
      <p:sp>
        <p:nvSpPr>
          <p:cNvPr id="28" name="TextBox 27">
            <a:extLst>
              <a:ext uri="{FF2B5EF4-FFF2-40B4-BE49-F238E27FC236}">
                <a16:creationId xmlns:a16="http://schemas.microsoft.com/office/drawing/2014/main" id="{EF95FAF2-C914-4F46-9FCB-F1EA3955A07E}"/>
              </a:ext>
            </a:extLst>
          </p:cNvPr>
          <p:cNvSpPr txBox="1"/>
          <p:nvPr/>
        </p:nvSpPr>
        <p:spPr>
          <a:xfrm>
            <a:off x="6140238" y="468259"/>
            <a:ext cx="2216362" cy="646331"/>
          </a:xfrm>
          <a:prstGeom prst="rect">
            <a:avLst/>
          </a:prstGeom>
          <a:noFill/>
        </p:spPr>
        <p:txBody>
          <a:bodyPr wrap="square" rtlCol="0">
            <a:spAutoFit/>
          </a:bodyPr>
          <a:lstStyle/>
          <a:p>
            <a:pPr algn="r"/>
            <a:r>
              <a:rPr lang="en-US" b="1" dirty="0">
                <a:solidFill>
                  <a:srgbClr val="003399"/>
                </a:solidFill>
              </a:rPr>
              <a:t>Web</a:t>
            </a:r>
          </a:p>
          <a:p>
            <a:pPr algn="r"/>
            <a:r>
              <a:rPr lang="en-US" b="1" dirty="0">
                <a:solidFill>
                  <a:srgbClr val="003399"/>
                </a:solidFill>
              </a:rPr>
              <a:t>Browser</a:t>
            </a:r>
            <a:endParaRPr lang="en-US" dirty="0"/>
          </a:p>
        </p:txBody>
      </p:sp>
      <p:grpSp>
        <p:nvGrpSpPr>
          <p:cNvPr id="30" name="Group 7">
            <a:extLst>
              <a:ext uri="{FF2B5EF4-FFF2-40B4-BE49-F238E27FC236}">
                <a16:creationId xmlns:a16="http://schemas.microsoft.com/office/drawing/2014/main" id="{7BE482E8-5470-452E-8DA4-DF4EF975E7CD}"/>
              </a:ext>
            </a:extLst>
          </p:cNvPr>
          <p:cNvGrpSpPr>
            <a:grpSpLocks/>
          </p:cNvGrpSpPr>
          <p:nvPr/>
        </p:nvGrpSpPr>
        <p:grpSpPr bwMode="auto">
          <a:xfrm>
            <a:off x="6573884" y="249262"/>
            <a:ext cx="1137095" cy="637193"/>
            <a:chOff x="636" y="288"/>
            <a:chExt cx="1008" cy="653"/>
          </a:xfrm>
        </p:grpSpPr>
        <p:sp>
          <p:nvSpPr>
            <p:cNvPr id="32" name="Text Box 9">
              <a:extLst>
                <a:ext uri="{FF2B5EF4-FFF2-40B4-BE49-F238E27FC236}">
                  <a16:creationId xmlns:a16="http://schemas.microsoft.com/office/drawing/2014/main" id="{E334B249-0093-49F5-A8C7-D326CF71F440}"/>
                </a:ext>
              </a:extLst>
            </p:cNvPr>
            <p:cNvSpPr txBox="1">
              <a:spLocks noChangeArrowheads="1"/>
            </p:cNvSpPr>
            <p:nvPr/>
          </p:nvSpPr>
          <p:spPr bwMode="auto">
            <a:xfrm>
              <a:off x="636" y="864"/>
              <a:ext cx="60" cy="77"/>
            </a:xfrm>
            <a:prstGeom prst="rect">
              <a:avLst/>
            </a:prstGeom>
            <a:noFill/>
            <a:ln w="12700" cap="sq">
              <a:noFill/>
              <a:miter lim="800000"/>
              <a:headEnd type="none" w="sm" len="sm"/>
              <a:tailEnd type="none" w="sm" len="sm"/>
            </a:ln>
          </p:spPr>
          <p:txBody>
            <a:bodyPr wrap="none" lIns="92075" tIns="46038" rIns="92075" bIns="46038">
              <a:spAutoFit/>
            </a:bodyPr>
            <a:lstStyle/>
            <a:p>
              <a:pPr>
                <a:spcBef>
                  <a:spcPct val="20000"/>
                </a:spcBef>
                <a:buClr>
                  <a:schemeClr val="accent1"/>
                </a:buClr>
                <a:buSzPct val="75000"/>
                <a:buFont typeface="Wingdings" pitchFamily="2" charset="2"/>
                <a:buNone/>
              </a:pPr>
              <a:endParaRPr lang="en-US" sz="1200" b="1" dirty="0">
                <a:latin typeface="Arial" charset="0"/>
              </a:endParaRPr>
            </a:p>
          </p:txBody>
        </p:sp>
        <p:pic>
          <p:nvPicPr>
            <p:cNvPr id="33" name="Picture 10" descr="dellworkstation">
              <a:extLst>
                <a:ext uri="{FF2B5EF4-FFF2-40B4-BE49-F238E27FC236}">
                  <a16:creationId xmlns:a16="http://schemas.microsoft.com/office/drawing/2014/main" id="{80AFE433-DD56-4003-8C4A-2AD0DB5B736A}"/>
                </a:ext>
              </a:extLst>
            </p:cNvPr>
            <p:cNvPicPr>
              <a:picLocks noChangeAspect="1" noChangeArrowheads="1"/>
            </p:cNvPicPr>
            <p:nvPr/>
          </p:nvPicPr>
          <p:blipFill>
            <a:blip r:embed="rId3" cstate="screen">
              <a:clrChange>
                <a:clrFrom>
                  <a:srgbClr val="FCFAF9"/>
                </a:clrFrom>
                <a:clrTo>
                  <a:srgbClr val="FCFAF9">
                    <a:alpha val="0"/>
                  </a:srgbClr>
                </a:clrTo>
              </a:clrChange>
            </a:blip>
            <a:srcRect/>
            <a:stretch>
              <a:fillRect/>
            </a:stretch>
          </p:blipFill>
          <p:spPr bwMode="auto">
            <a:xfrm>
              <a:off x="924" y="288"/>
              <a:ext cx="720" cy="579"/>
            </a:xfrm>
            <a:prstGeom prst="rect">
              <a:avLst/>
            </a:prstGeom>
            <a:noFill/>
            <a:ln w="9525">
              <a:noFill/>
              <a:miter lim="800000"/>
              <a:headEnd/>
              <a:tailEnd/>
            </a:ln>
          </p:spPr>
        </p:pic>
      </p:grpSp>
      <p:pic>
        <p:nvPicPr>
          <p:cNvPr id="2050" name="Picture 2" descr="http://teams.honeywell.com/sites/TridiumMarcomTools/Shared%20Documents/Logos,%20images%20and%20icons/JACE%20images/JACE%20300E.png">
            <a:extLst>
              <a:ext uri="{FF2B5EF4-FFF2-40B4-BE49-F238E27FC236}">
                <a16:creationId xmlns:a16="http://schemas.microsoft.com/office/drawing/2014/main" id="{1B9E09AA-18C8-4BE7-AAAE-54CFD23EF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17" y="4003664"/>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teams.honeywell.com/sites/TridiumMarcomTools/Shared%20Documents/Logos,%20images%20and%20icons/JACE%20images/JACE%20300E.png">
            <a:extLst>
              <a:ext uri="{FF2B5EF4-FFF2-40B4-BE49-F238E27FC236}">
                <a16:creationId xmlns:a16="http://schemas.microsoft.com/office/drawing/2014/main" id="{060C6D04-F4BE-474E-A67F-A68D599F0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7492" y="3998026"/>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eams.honeywell.com/sites/TridiumMarcomTools/Shared%20Documents/Logos,%20images%20and%20icons/JACE%20images/JACE%20300E.png">
            <a:extLst>
              <a:ext uri="{FF2B5EF4-FFF2-40B4-BE49-F238E27FC236}">
                <a16:creationId xmlns:a16="http://schemas.microsoft.com/office/drawing/2014/main" id="{B048B6ED-21A3-42E7-9749-27DD7D0A6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002" y="4000798"/>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teams.honeywell.com/sites/TridiumMarcomTools/Shared%20Documents/Logos,%20images%20and%20icons/JACE%20images/JACE%20300E.png">
            <a:extLst>
              <a:ext uri="{FF2B5EF4-FFF2-40B4-BE49-F238E27FC236}">
                <a16:creationId xmlns:a16="http://schemas.microsoft.com/office/drawing/2014/main" id="{FF4025E3-19DE-4D96-BD64-DEE012BB5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062" y="4003664"/>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eams.honeywell.com/sites/TridiumMarcomTools/Shared%20Documents/Logos,%20images%20and%20icons/JACE%20images/JACE%20300E.png">
            <a:extLst>
              <a:ext uri="{FF2B5EF4-FFF2-40B4-BE49-F238E27FC236}">
                <a16:creationId xmlns:a16="http://schemas.microsoft.com/office/drawing/2014/main" id="{02E63B37-4C50-4164-BA99-54EBFF6E1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0176" y="4005173"/>
            <a:ext cx="649240" cy="3932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Elbow 5">
            <a:extLst>
              <a:ext uri="{FF2B5EF4-FFF2-40B4-BE49-F238E27FC236}">
                <a16:creationId xmlns:a16="http://schemas.microsoft.com/office/drawing/2014/main" id="{1B6AA7D5-D755-40B9-892A-0202102C9359}"/>
              </a:ext>
            </a:extLst>
          </p:cNvPr>
          <p:cNvCxnSpPr>
            <a:cxnSpLocks/>
            <a:stCxn id="2050" idx="0"/>
            <a:endCxn id="111" idx="2"/>
          </p:cNvCxnSpPr>
          <p:nvPr/>
        </p:nvCxnSpPr>
        <p:spPr>
          <a:xfrm rot="5400000" flipH="1" flipV="1">
            <a:off x="1217343" y="3194110"/>
            <a:ext cx="258448" cy="1360661"/>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73" name="Rectangle: Rounded Corners 72">
            <a:extLst>
              <a:ext uri="{FF2B5EF4-FFF2-40B4-BE49-F238E27FC236}">
                <a16:creationId xmlns:a16="http://schemas.microsoft.com/office/drawing/2014/main" id="{E31367A5-01A9-4B8A-B256-226B3D45F481}"/>
              </a:ext>
            </a:extLst>
          </p:cNvPr>
          <p:cNvSpPr/>
          <p:nvPr/>
        </p:nvSpPr>
        <p:spPr>
          <a:xfrm>
            <a:off x="3595808"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a16="http://schemas.microsoft.com/office/drawing/2014/main" id="{641B1C3A-5F05-4A15-A44E-F037A8EA2DF8}"/>
              </a:ext>
            </a:extLst>
          </p:cNvPr>
          <p:cNvCxnSpPr>
            <a:cxnSpLocks/>
            <a:stCxn id="27" idx="0"/>
            <a:endCxn id="111" idx="2"/>
          </p:cNvCxnSpPr>
          <p:nvPr/>
        </p:nvCxnSpPr>
        <p:spPr>
          <a:xfrm rot="5400000" flipH="1" flipV="1">
            <a:off x="1557566" y="3534332"/>
            <a:ext cx="258448" cy="68021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244BDA3B-A5A7-4BC2-9831-F87B9606C2F0}"/>
              </a:ext>
            </a:extLst>
          </p:cNvPr>
          <p:cNvCxnSpPr>
            <a:cxnSpLocks/>
            <a:stCxn id="25" idx="0"/>
            <a:endCxn id="111" idx="2"/>
          </p:cNvCxnSpPr>
          <p:nvPr/>
        </p:nvCxnSpPr>
        <p:spPr>
          <a:xfrm rot="16200000" flipV="1">
            <a:off x="1899469" y="3872645"/>
            <a:ext cx="255582" cy="72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3C41251D-A339-4662-8DFD-30CB164DF7BA}"/>
              </a:ext>
            </a:extLst>
          </p:cNvPr>
          <p:cNvCxnSpPr>
            <a:cxnSpLocks/>
            <a:stCxn id="24" idx="0"/>
            <a:endCxn id="111" idx="2"/>
          </p:cNvCxnSpPr>
          <p:nvPr/>
        </p:nvCxnSpPr>
        <p:spPr>
          <a:xfrm rot="16200000" flipV="1">
            <a:off x="2238100" y="3534014"/>
            <a:ext cx="252810" cy="67521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74F9BF29-C087-4D76-BB05-CBB824C9CF94}"/>
              </a:ext>
            </a:extLst>
          </p:cNvPr>
          <p:cNvCxnSpPr>
            <a:cxnSpLocks/>
            <a:stCxn id="35" idx="0"/>
            <a:endCxn id="111" idx="2"/>
          </p:cNvCxnSpPr>
          <p:nvPr/>
        </p:nvCxnSpPr>
        <p:spPr>
          <a:xfrm rot="16200000" flipV="1">
            <a:off x="2650869" y="3121246"/>
            <a:ext cx="259957" cy="150789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6279264A-060B-4CC8-982C-B34B04673895}"/>
              </a:ext>
            </a:extLst>
          </p:cNvPr>
          <p:cNvCxnSpPr>
            <a:cxnSpLocks/>
            <a:endCxn id="23" idx="3"/>
          </p:cNvCxnSpPr>
          <p:nvPr/>
        </p:nvCxnSpPr>
        <p:spPr>
          <a:xfrm flipV="1">
            <a:off x="3322043" y="1485112"/>
            <a:ext cx="4322386" cy="869268"/>
          </a:xfrm>
          <a:prstGeom prst="bentConnector3">
            <a:avLst>
              <a:gd name="adj1" fmla="val 105289"/>
            </a:avLst>
          </a:prstGeom>
        </p:spPr>
        <p:style>
          <a:lnRef idx="2">
            <a:schemeClr val="accent1"/>
          </a:lnRef>
          <a:fillRef idx="0">
            <a:schemeClr val="accent1"/>
          </a:fillRef>
          <a:effectRef idx="1">
            <a:schemeClr val="accent1"/>
          </a:effectRef>
          <a:fontRef idx="minor">
            <a:schemeClr val="tx1"/>
          </a:fontRef>
        </p:style>
      </p:cxnSp>
      <p:cxnSp>
        <p:nvCxnSpPr>
          <p:cNvPr id="45" name="Connector: Elbow 44">
            <a:extLst>
              <a:ext uri="{FF2B5EF4-FFF2-40B4-BE49-F238E27FC236}">
                <a16:creationId xmlns:a16="http://schemas.microsoft.com/office/drawing/2014/main" id="{3D9E8F64-E6FF-4EE4-AFEC-18DF0078D62D}"/>
              </a:ext>
            </a:extLst>
          </p:cNvPr>
          <p:cNvCxnSpPr>
            <a:cxnSpLocks/>
          </p:cNvCxnSpPr>
          <p:nvPr/>
        </p:nvCxnSpPr>
        <p:spPr>
          <a:xfrm rot="10800000">
            <a:off x="1318230" y="2072179"/>
            <a:ext cx="2016178" cy="285773"/>
          </a:xfrm>
          <a:prstGeom prst="bentConnector2">
            <a:avLst/>
          </a:prstGeom>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E5BC9831-A410-4C88-ACCB-37D98B8F0E25}"/>
              </a:ext>
            </a:extLst>
          </p:cNvPr>
          <p:cNvGrpSpPr/>
          <p:nvPr/>
        </p:nvGrpSpPr>
        <p:grpSpPr>
          <a:xfrm>
            <a:off x="3668890" y="1135993"/>
            <a:ext cx="277582" cy="453542"/>
            <a:chOff x="4094313" y="1119008"/>
            <a:chExt cx="277582" cy="453542"/>
          </a:xfrm>
        </p:grpSpPr>
        <p:sp>
          <p:nvSpPr>
            <p:cNvPr id="75" name="Oval 74">
              <a:extLst>
                <a:ext uri="{FF2B5EF4-FFF2-40B4-BE49-F238E27FC236}">
                  <a16:creationId xmlns:a16="http://schemas.microsoft.com/office/drawing/2014/main" id="{6C0C0E9A-80B7-422B-AA48-27377A22EB9D}"/>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F9F92022-C4F4-477F-A87C-C945E94EE66C}"/>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9F3C8BF4-4D81-4B86-BA6C-D1F120915C12}"/>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0060D677-3324-42AB-950A-B474273FAB33}"/>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6034C919-2CD9-4905-8833-16EDFB266C58}"/>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FEEC8CD7-A927-4ADF-8856-10B35833F050}"/>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AF055EC9-6165-4241-9199-2DE028E84902}"/>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Teardrop 81">
              <a:extLst>
                <a:ext uri="{FF2B5EF4-FFF2-40B4-BE49-F238E27FC236}">
                  <a16:creationId xmlns:a16="http://schemas.microsoft.com/office/drawing/2014/main" id="{A61982B8-4B12-40A1-96CE-4E03196A6EDE}"/>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Teardrop 82">
              <a:extLst>
                <a:ext uri="{FF2B5EF4-FFF2-40B4-BE49-F238E27FC236}">
                  <a16:creationId xmlns:a16="http://schemas.microsoft.com/office/drawing/2014/main" id="{A620880A-3CDF-4BBA-9505-268903781A83}"/>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Text Box 86">
            <a:extLst>
              <a:ext uri="{FF2B5EF4-FFF2-40B4-BE49-F238E27FC236}">
                <a16:creationId xmlns:a16="http://schemas.microsoft.com/office/drawing/2014/main" id="{6553ADCB-28AA-4345-9A29-32EEF0ADDF9A}"/>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pic>
        <p:nvPicPr>
          <p:cNvPr id="111" name="Picture 84">
            <a:extLst>
              <a:ext uri="{FF2B5EF4-FFF2-40B4-BE49-F238E27FC236}">
                <a16:creationId xmlns:a16="http://schemas.microsoft.com/office/drawing/2014/main" id="{7E300261-11C2-4C46-ABDE-031DD0991A34}"/>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1814145" y="3228046"/>
            <a:ext cx="425506" cy="517170"/>
          </a:xfrm>
          <a:prstGeom prst="rect">
            <a:avLst/>
          </a:prstGeom>
          <a:noFill/>
          <a:ln w="9525">
            <a:noFill/>
            <a:miter lim="800000"/>
            <a:headEnd/>
            <a:tailEnd/>
          </a:ln>
        </p:spPr>
      </p:pic>
      <p:cxnSp>
        <p:nvCxnSpPr>
          <p:cNvPr id="41" name="Straight Connector 40">
            <a:extLst>
              <a:ext uri="{FF2B5EF4-FFF2-40B4-BE49-F238E27FC236}">
                <a16:creationId xmlns:a16="http://schemas.microsoft.com/office/drawing/2014/main" id="{62323887-284B-4E5C-8341-42EAFDD7EC93}"/>
              </a:ext>
            </a:extLst>
          </p:cNvPr>
          <p:cNvCxnSpPr>
            <a:stCxn id="24" idx="3"/>
            <a:endCxn id="35" idx="1"/>
          </p:cNvCxnSpPr>
          <p:nvPr/>
        </p:nvCxnSpPr>
        <p:spPr>
          <a:xfrm>
            <a:off x="3026732" y="4194627"/>
            <a:ext cx="183444" cy="7147"/>
          </a:xfrm>
          <a:prstGeom prst="line">
            <a:avLst/>
          </a:prstGeom>
        </p:spPr>
        <p:style>
          <a:lnRef idx="2">
            <a:schemeClr val="accent1"/>
          </a:lnRef>
          <a:fillRef idx="0">
            <a:schemeClr val="accent1"/>
          </a:fillRef>
          <a:effectRef idx="1">
            <a:schemeClr val="accent1"/>
          </a:effectRef>
          <a:fontRef idx="minor">
            <a:schemeClr val="tx1"/>
          </a:fontRef>
        </p:style>
      </p:cxnSp>
      <p:pic>
        <p:nvPicPr>
          <p:cNvPr id="112" name="Picture 2" descr="http://teams.honeywell.com/sites/TridiumMarcomTools/Shared%20Documents/Logos,%20images%20and%20icons/JACE%20images/JACE%20300E.png">
            <a:extLst>
              <a:ext uri="{FF2B5EF4-FFF2-40B4-BE49-F238E27FC236}">
                <a16:creationId xmlns:a16="http://schemas.microsoft.com/office/drawing/2014/main" id="{A7A91BDB-B184-4FE6-B558-B6137A8E9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9189" y="4008593"/>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http://teams.honeywell.com/sites/TridiumMarcomTools/Shared%20Documents/Logos,%20images%20and%20icons/JACE%20images/JACE%20300E.png">
            <a:extLst>
              <a:ext uri="{FF2B5EF4-FFF2-40B4-BE49-F238E27FC236}">
                <a16:creationId xmlns:a16="http://schemas.microsoft.com/office/drawing/2014/main" id="{DFFAEBAC-910C-46B8-949F-A88B6A2130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682" y="4010101"/>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teams.honeywell.com/sites/TridiumMarcomTools/Shared%20Documents/Logos,%20images%20and%20icons/JACE%20images/JACE%20300E.png">
            <a:extLst>
              <a:ext uri="{FF2B5EF4-FFF2-40B4-BE49-F238E27FC236}">
                <a16:creationId xmlns:a16="http://schemas.microsoft.com/office/drawing/2014/main" id="{9285AC2E-BC48-4B65-BA33-BE9878762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2956" y="4008109"/>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http://teams.honeywell.com/sites/TridiumMarcomTools/Shared%20Documents/Logos,%20images%20and%20icons/JACE%20images/JACE%20300E.png">
            <a:extLst>
              <a:ext uri="{FF2B5EF4-FFF2-40B4-BE49-F238E27FC236}">
                <a16:creationId xmlns:a16="http://schemas.microsoft.com/office/drawing/2014/main" id="{C087E969-5D99-4544-BB34-5AF986A92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9634" y="4008593"/>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teams.honeywell.com/sites/TridiumMarcomTools/Shared%20Documents/Logos,%20images%20and%20icons/JACE%20images/JACE%20300E.png">
            <a:extLst>
              <a:ext uri="{FF2B5EF4-FFF2-40B4-BE49-F238E27FC236}">
                <a16:creationId xmlns:a16="http://schemas.microsoft.com/office/drawing/2014/main" id="{515CBDCA-B75F-4955-AFAD-D9D4AB731B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9475" y="4010102"/>
            <a:ext cx="649240" cy="393202"/>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Connector: Elbow 116">
            <a:extLst>
              <a:ext uri="{FF2B5EF4-FFF2-40B4-BE49-F238E27FC236}">
                <a16:creationId xmlns:a16="http://schemas.microsoft.com/office/drawing/2014/main" id="{0BEBE16C-3092-44F5-89A2-B486BB03FB41}"/>
              </a:ext>
            </a:extLst>
          </p:cNvPr>
          <p:cNvCxnSpPr>
            <a:cxnSpLocks/>
            <a:stCxn id="112" idx="0"/>
            <a:endCxn id="127" idx="2"/>
          </p:cNvCxnSpPr>
          <p:nvPr/>
        </p:nvCxnSpPr>
        <p:spPr>
          <a:xfrm rot="5400000" flipH="1" flipV="1">
            <a:off x="6229543" y="3123681"/>
            <a:ext cx="279178" cy="149064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8" name="Connector: Elbow 117">
            <a:extLst>
              <a:ext uri="{FF2B5EF4-FFF2-40B4-BE49-F238E27FC236}">
                <a16:creationId xmlns:a16="http://schemas.microsoft.com/office/drawing/2014/main" id="{77A99664-020C-44B9-83DF-176F472F4D68}"/>
              </a:ext>
            </a:extLst>
          </p:cNvPr>
          <p:cNvCxnSpPr>
            <a:cxnSpLocks/>
            <a:stCxn id="115" idx="0"/>
            <a:endCxn id="127" idx="2"/>
          </p:cNvCxnSpPr>
          <p:nvPr/>
        </p:nvCxnSpPr>
        <p:spPr>
          <a:xfrm rot="5400000" flipH="1" flipV="1">
            <a:off x="6569765" y="3463904"/>
            <a:ext cx="279178" cy="81020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9" name="Connector: Elbow 118">
            <a:extLst>
              <a:ext uri="{FF2B5EF4-FFF2-40B4-BE49-F238E27FC236}">
                <a16:creationId xmlns:a16="http://schemas.microsoft.com/office/drawing/2014/main" id="{D705EF5C-5D6C-425C-B80C-B599455555CB}"/>
              </a:ext>
            </a:extLst>
          </p:cNvPr>
          <p:cNvCxnSpPr>
            <a:cxnSpLocks/>
            <a:stCxn id="114" idx="0"/>
            <a:endCxn id="127" idx="2"/>
          </p:cNvCxnSpPr>
          <p:nvPr/>
        </p:nvCxnSpPr>
        <p:spPr>
          <a:xfrm rot="5400000" flipH="1" flipV="1">
            <a:off x="6911668" y="3805323"/>
            <a:ext cx="278694" cy="12687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20" name="Connector: Elbow 119">
            <a:extLst>
              <a:ext uri="{FF2B5EF4-FFF2-40B4-BE49-F238E27FC236}">
                <a16:creationId xmlns:a16="http://schemas.microsoft.com/office/drawing/2014/main" id="{CF6977C6-E50F-41CC-88BB-B395A718DFE1}"/>
              </a:ext>
            </a:extLst>
          </p:cNvPr>
          <p:cNvCxnSpPr>
            <a:cxnSpLocks/>
            <a:stCxn id="113" idx="0"/>
            <a:endCxn id="127" idx="2"/>
          </p:cNvCxnSpPr>
          <p:nvPr/>
        </p:nvCxnSpPr>
        <p:spPr>
          <a:xfrm rot="16200000" flipV="1">
            <a:off x="7245536" y="3598334"/>
            <a:ext cx="280686" cy="54284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21" name="Connector: Elbow 120">
            <a:extLst>
              <a:ext uri="{FF2B5EF4-FFF2-40B4-BE49-F238E27FC236}">
                <a16:creationId xmlns:a16="http://schemas.microsoft.com/office/drawing/2014/main" id="{0457F6EB-5D64-42A2-BA6E-E9BD9722E025}"/>
              </a:ext>
            </a:extLst>
          </p:cNvPr>
          <p:cNvCxnSpPr>
            <a:cxnSpLocks/>
            <a:stCxn id="116" idx="0"/>
            <a:endCxn id="127" idx="2"/>
          </p:cNvCxnSpPr>
          <p:nvPr/>
        </p:nvCxnSpPr>
        <p:spPr>
          <a:xfrm rot="16200000" flipV="1">
            <a:off x="7663932" y="3179939"/>
            <a:ext cx="280687" cy="1379640"/>
          </a:xfrm>
          <a:prstGeom prst="bentConnector3">
            <a:avLst/>
          </a:prstGeom>
        </p:spPr>
        <p:style>
          <a:lnRef idx="2">
            <a:schemeClr val="accent1"/>
          </a:lnRef>
          <a:fillRef idx="0">
            <a:schemeClr val="accent1"/>
          </a:fillRef>
          <a:effectRef idx="1">
            <a:schemeClr val="accent1"/>
          </a:effectRef>
          <a:fontRef idx="minor">
            <a:schemeClr val="tx1"/>
          </a:fontRef>
        </p:style>
      </p:cxnSp>
      <p:pic>
        <p:nvPicPr>
          <p:cNvPr id="127" name="Picture 84">
            <a:extLst>
              <a:ext uri="{FF2B5EF4-FFF2-40B4-BE49-F238E27FC236}">
                <a16:creationId xmlns:a16="http://schemas.microsoft.com/office/drawing/2014/main" id="{39C54EF4-7497-47E9-8ACD-1097C1A36A63}"/>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6901702" y="3212245"/>
            <a:ext cx="425506" cy="517170"/>
          </a:xfrm>
          <a:prstGeom prst="rect">
            <a:avLst/>
          </a:prstGeom>
          <a:noFill/>
          <a:ln w="9525">
            <a:noFill/>
            <a:miter lim="800000"/>
            <a:headEnd/>
            <a:tailEnd/>
          </a:ln>
        </p:spPr>
      </p:pic>
      <p:cxnSp>
        <p:nvCxnSpPr>
          <p:cNvPr id="128" name="Straight Connector 127">
            <a:extLst>
              <a:ext uri="{FF2B5EF4-FFF2-40B4-BE49-F238E27FC236}">
                <a16:creationId xmlns:a16="http://schemas.microsoft.com/office/drawing/2014/main" id="{1FCDB808-0E6A-4569-844D-0F2FF9E7F74A}"/>
              </a:ext>
            </a:extLst>
          </p:cNvPr>
          <p:cNvCxnSpPr>
            <a:stCxn id="113" idx="3"/>
            <a:endCxn id="116" idx="1"/>
          </p:cNvCxnSpPr>
          <p:nvPr/>
        </p:nvCxnSpPr>
        <p:spPr>
          <a:xfrm>
            <a:off x="7981922" y="4206702"/>
            <a:ext cx="187553" cy="1"/>
          </a:xfrm>
          <a:prstGeom prst="line">
            <a:avLst/>
          </a:prstGeom>
        </p:spPr>
        <p:style>
          <a:lnRef idx="2">
            <a:schemeClr val="accent1"/>
          </a:lnRef>
          <a:fillRef idx="0">
            <a:schemeClr val="accent1"/>
          </a:fillRef>
          <a:effectRef idx="1">
            <a:schemeClr val="accent1"/>
          </a:effectRef>
          <a:fontRef idx="minor">
            <a:schemeClr val="tx1"/>
          </a:fontRef>
        </p:style>
      </p:cxnSp>
      <p:pic>
        <p:nvPicPr>
          <p:cNvPr id="145" name="Picture 2" descr="http://teams.honeywell.com/sites/TridiumMarcomTools/Shared%20Documents/Logos,%20images%20and%20icons/JACE%20images/JACE%20300E.png">
            <a:extLst>
              <a:ext uri="{FF2B5EF4-FFF2-40B4-BE49-F238E27FC236}">
                <a16:creationId xmlns:a16="http://schemas.microsoft.com/office/drawing/2014/main" id="{F315D83F-484B-4748-9085-2AC933D41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4280" y="3428551"/>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http://teams.honeywell.com/sites/TridiumMarcomTools/Shared%20Documents/Logos,%20images%20and%20icons/JACE%20images/JACE%20300E.png">
            <a:extLst>
              <a:ext uri="{FF2B5EF4-FFF2-40B4-BE49-F238E27FC236}">
                <a16:creationId xmlns:a16="http://schemas.microsoft.com/office/drawing/2014/main" id="{A36B020F-D1EE-4E18-8BB4-22545CEB44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773" y="3430059"/>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http://teams.honeywell.com/sites/TridiumMarcomTools/Shared%20Documents/Logos,%20images%20and%20icons/JACE%20images/JACE%20300E.png">
            <a:extLst>
              <a:ext uri="{FF2B5EF4-FFF2-40B4-BE49-F238E27FC236}">
                <a16:creationId xmlns:a16="http://schemas.microsoft.com/office/drawing/2014/main" id="{C10374DC-0718-459C-B937-73075B19A7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856" y="3431640"/>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teams.honeywell.com/sites/TridiumMarcomTools/Shared%20Documents/Logos,%20images%20and%20icons/JACE%20images/JACE%20300E.png">
            <a:extLst>
              <a:ext uri="{FF2B5EF4-FFF2-40B4-BE49-F238E27FC236}">
                <a16:creationId xmlns:a16="http://schemas.microsoft.com/office/drawing/2014/main" id="{0FDB0F29-EB95-4CB3-BBEC-AB166F96A1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725" y="3429742"/>
            <a:ext cx="649240" cy="39320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http://teams.honeywell.com/sites/TridiumMarcomTools/Shared%20Documents/Logos,%20images%20and%20icons/JACE%20images/JACE%20300E.png">
            <a:extLst>
              <a:ext uri="{FF2B5EF4-FFF2-40B4-BE49-F238E27FC236}">
                <a16:creationId xmlns:a16="http://schemas.microsoft.com/office/drawing/2014/main" id="{7AE2EAA8-5774-45DA-9DC4-73A96AC7B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4566" y="3430060"/>
            <a:ext cx="649240" cy="393202"/>
          </a:xfrm>
          <a:prstGeom prst="rect">
            <a:avLst/>
          </a:prstGeom>
          <a:noFill/>
          <a:extLst>
            <a:ext uri="{909E8E84-426E-40DD-AFC4-6F175D3DCCD1}">
              <a14:hiddenFill xmlns:a14="http://schemas.microsoft.com/office/drawing/2010/main">
                <a:solidFill>
                  <a:srgbClr val="FFFFFF"/>
                </a:solidFill>
              </a14:hiddenFill>
            </a:ext>
          </a:extLst>
        </p:spPr>
      </p:pic>
      <p:cxnSp>
        <p:nvCxnSpPr>
          <p:cNvPr id="150" name="Connector: Elbow 149">
            <a:extLst>
              <a:ext uri="{FF2B5EF4-FFF2-40B4-BE49-F238E27FC236}">
                <a16:creationId xmlns:a16="http://schemas.microsoft.com/office/drawing/2014/main" id="{0DAF1D0F-6299-4196-906B-211FFDBD8D05}"/>
              </a:ext>
            </a:extLst>
          </p:cNvPr>
          <p:cNvCxnSpPr>
            <a:cxnSpLocks/>
            <a:stCxn id="145" idx="0"/>
            <a:endCxn id="155" idx="2"/>
          </p:cNvCxnSpPr>
          <p:nvPr/>
        </p:nvCxnSpPr>
        <p:spPr>
          <a:xfrm rot="5400000" flipH="1" flipV="1">
            <a:off x="3599864" y="2608409"/>
            <a:ext cx="279178" cy="136110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1" name="Connector: Elbow 150">
            <a:extLst>
              <a:ext uri="{FF2B5EF4-FFF2-40B4-BE49-F238E27FC236}">
                <a16:creationId xmlns:a16="http://schemas.microsoft.com/office/drawing/2014/main" id="{780D4B89-3F65-408E-B7B9-91BC20F1C42A}"/>
              </a:ext>
            </a:extLst>
          </p:cNvPr>
          <p:cNvCxnSpPr>
            <a:cxnSpLocks/>
            <a:stCxn id="148" idx="0"/>
            <a:endCxn id="155" idx="2"/>
          </p:cNvCxnSpPr>
          <p:nvPr/>
        </p:nvCxnSpPr>
        <p:spPr>
          <a:xfrm rot="5400000" flipH="1" flipV="1">
            <a:off x="3939491" y="2949228"/>
            <a:ext cx="280369" cy="68066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2" name="Connector: Elbow 151">
            <a:extLst>
              <a:ext uri="{FF2B5EF4-FFF2-40B4-BE49-F238E27FC236}">
                <a16:creationId xmlns:a16="http://schemas.microsoft.com/office/drawing/2014/main" id="{4618CCAF-04AF-40F3-BAD9-0B7DCE76CAEA}"/>
              </a:ext>
            </a:extLst>
          </p:cNvPr>
          <p:cNvCxnSpPr>
            <a:cxnSpLocks/>
            <a:stCxn id="147" idx="0"/>
            <a:endCxn id="155" idx="2"/>
          </p:cNvCxnSpPr>
          <p:nvPr/>
        </p:nvCxnSpPr>
        <p:spPr>
          <a:xfrm rot="16200000" flipV="1">
            <a:off x="4279608" y="3289772"/>
            <a:ext cx="282267" cy="147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3" name="Connector: Elbow 152">
            <a:extLst>
              <a:ext uri="{FF2B5EF4-FFF2-40B4-BE49-F238E27FC236}">
                <a16:creationId xmlns:a16="http://schemas.microsoft.com/office/drawing/2014/main" id="{0203E20D-B81C-4BFF-88B8-74CFE2516F97}"/>
              </a:ext>
            </a:extLst>
          </p:cNvPr>
          <p:cNvCxnSpPr>
            <a:cxnSpLocks/>
            <a:stCxn id="146" idx="0"/>
            <a:endCxn id="155" idx="2"/>
          </p:cNvCxnSpPr>
          <p:nvPr/>
        </p:nvCxnSpPr>
        <p:spPr>
          <a:xfrm rot="16200000" flipV="1">
            <a:off x="4615857" y="2953522"/>
            <a:ext cx="280686" cy="67238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54" name="Connector: Elbow 153">
            <a:extLst>
              <a:ext uri="{FF2B5EF4-FFF2-40B4-BE49-F238E27FC236}">
                <a16:creationId xmlns:a16="http://schemas.microsoft.com/office/drawing/2014/main" id="{0E950FB9-4A8B-4707-AFCD-F6C6E9C0DC95}"/>
              </a:ext>
            </a:extLst>
          </p:cNvPr>
          <p:cNvCxnSpPr>
            <a:cxnSpLocks/>
            <a:stCxn id="149" idx="0"/>
            <a:endCxn id="155" idx="2"/>
          </p:cNvCxnSpPr>
          <p:nvPr/>
        </p:nvCxnSpPr>
        <p:spPr>
          <a:xfrm rot="16200000" flipV="1">
            <a:off x="5034253" y="2535127"/>
            <a:ext cx="280687" cy="1509180"/>
          </a:xfrm>
          <a:prstGeom prst="bentConnector3">
            <a:avLst/>
          </a:prstGeom>
        </p:spPr>
        <p:style>
          <a:lnRef idx="2">
            <a:schemeClr val="accent1"/>
          </a:lnRef>
          <a:fillRef idx="0">
            <a:schemeClr val="accent1"/>
          </a:fillRef>
          <a:effectRef idx="1">
            <a:schemeClr val="accent1"/>
          </a:effectRef>
          <a:fontRef idx="minor">
            <a:schemeClr val="tx1"/>
          </a:fontRef>
        </p:style>
      </p:cxnSp>
      <p:pic>
        <p:nvPicPr>
          <p:cNvPr id="155" name="Picture 84">
            <a:extLst>
              <a:ext uri="{FF2B5EF4-FFF2-40B4-BE49-F238E27FC236}">
                <a16:creationId xmlns:a16="http://schemas.microsoft.com/office/drawing/2014/main" id="{877A29EE-91AA-4965-8EFC-246943F2D5C1}"/>
              </a:ext>
            </a:extLst>
          </p:cNvPr>
          <p:cNvPicPr>
            <a:picLocks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4207253" y="2632203"/>
            <a:ext cx="425506" cy="517170"/>
          </a:xfrm>
          <a:prstGeom prst="rect">
            <a:avLst/>
          </a:prstGeom>
          <a:noFill/>
          <a:ln w="9525">
            <a:noFill/>
            <a:miter lim="800000"/>
            <a:headEnd/>
            <a:tailEnd/>
          </a:ln>
        </p:spPr>
      </p:pic>
      <p:cxnSp>
        <p:nvCxnSpPr>
          <p:cNvPr id="156" name="Straight Connector 155">
            <a:extLst>
              <a:ext uri="{FF2B5EF4-FFF2-40B4-BE49-F238E27FC236}">
                <a16:creationId xmlns:a16="http://schemas.microsoft.com/office/drawing/2014/main" id="{9E770F8E-24DB-48AF-B2F5-07CD87363DBA}"/>
              </a:ext>
            </a:extLst>
          </p:cNvPr>
          <p:cNvCxnSpPr>
            <a:stCxn id="146" idx="3"/>
            <a:endCxn id="149" idx="1"/>
          </p:cNvCxnSpPr>
          <p:nvPr/>
        </p:nvCxnSpPr>
        <p:spPr>
          <a:xfrm>
            <a:off x="5417013" y="3626660"/>
            <a:ext cx="18755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Connector: Elbow 53">
            <a:extLst>
              <a:ext uri="{FF2B5EF4-FFF2-40B4-BE49-F238E27FC236}">
                <a16:creationId xmlns:a16="http://schemas.microsoft.com/office/drawing/2014/main" id="{3B2BBDF3-0537-428A-99FB-B9FC164C8A22}"/>
              </a:ext>
            </a:extLst>
          </p:cNvPr>
          <p:cNvCxnSpPr>
            <a:cxnSpLocks/>
            <a:stCxn id="111" idx="0"/>
            <a:endCxn id="15" idx="2"/>
          </p:cNvCxnSpPr>
          <p:nvPr/>
        </p:nvCxnSpPr>
        <p:spPr>
          <a:xfrm rot="5400000" flipH="1" flipV="1">
            <a:off x="2039566" y="1945570"/>
            <a:ext cx="1269808" cy="1295145"/>
          </a:xfrm>
          <a:prstGeom prst="bentConnector3">
            <a:avLst>
              <a:gd name="adj1" fmla="val 67628"/>
            </a:avLst>
          </a:prstGeom>
        </p:spPr>
        <p:style>
          <a:lnRef idx="2">
            <a:schemeClr val="accent1"/>
          </a:lnRef>
          <a:fillRef idx="0">
            <a:schemeClr val="accent1"/>
          </a:fillRef>
          <a:effectRef idx="1">
            <a:schemeClr val="accent1"/>
          </a:effectRef>
          <a:fontRef idx="minor">
            <a:schemeClr val="tx1"/>
          </a:fontRef>
        </p:style>
      </p:cxnSp>
      <p:cxnSp>
        <p:nvCxnSpPr>
          <p:cNvPr id="2049" name="Connector: Elbow 2048">
            <a:extLst>
              <a:ext uri="{FF2B5EF4-FFF2-40B4-BE49-F238E27FC236}">
                <a16:creationId xmlns:a16="http://schemas.microsoft.com/office/drawing/2014/main" id="{BC5608D3-1128-4E7B-B6CA-5036F1D851AA}"/>
              </a:ext>
            </a:extLst>
          </p:cNvPr>
          <p:cNvCxnSpPr>
            <a:stCxn id="155" idx="0"/>
            <a:endCxn id="15" idx="2"/>
          </p:cNvCxnSpPr>
          <p:nvPr/>
        </p:nvCxnSpPr>
        <p:spPr>
          <a:xfrm rot="16200000" flipV="1">
            <a:off x="3534043" y="1746239"/>
            <a:ext cx="673965" cy="1097963"/>
          </a:xfrm>
          <a:prstGeom prst="bentConnector3">
            <a:avLst>
              <a:gd name="adj1" fmla="val 41167"/>
            </a:avLst>
          </a:prstGeom>
        </p:spPr>
        <p:style>
          <a:lnRef idx="2">
            <a:schemeClr val="accent1"/>
          </a:lnRef>
          <a:fillRef idx="0">
            <a:schemeClr val="accent1"/>
          </a:fillRef>
          <a:effectRef idx="1">
            <a:schemeClr val="accent1"/>
          </a:effectRef>
          <a:fontRef idx="minor">
            <a:schemeClr val="tx1"/>
          </a:fontRef>
        </p:style>
      </p:cxnSp>
      <p:cxnSp>
        <p:nvCxnSpPr>
          <p:cNvPr id="2053" name="Connector: Elbow 2052">
            <a:extLst>
              <a:ext uri="{FF2B5EF4-FFF2-40B4-BE49-F238E27FC236}">
                <a16:creationId xmlns:a16="http://schemas.microsoft.com/office/drawing/2014/main" id="{447D3A00-BFAF-4E76-8391-B627D1470124}"/>
              </a:ext>
            </a:extLst>
          </p:cNvPr>
          <p:cNvCxnSpPr>
            <a:cxnSpLocks/>
            <a:stCxn id="127" idx="0"/>
          </p:cNvCxnSpPr>
          <p:nvPr/>
        </p:nvCxnSpPr>
        <p:spPr>
          <a:xfrm rot="5400000" flipH="1" flipV="1">
            <a:off x="6688997" y="2786785"/>
            <a:ext cx="850919"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68" name="Text Box 86">
            <a:extLst>
              <a:ext uri="{FF2B5EF4-FFF2-40B4-BE49-F238E27FC236}">
                <a16:creationId xmlns:a16="http://schemas.microsoft.com/office/drawing/2014/main" id="{688E3A25-8735-408D-96A1-67AE9AC8A7A8}"/>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AX</a:t>
            </a:r>
          </a:p>
          <a:p>
            <a:pPr algn="ctr"/>
            <a:r>
              <a:rPr lang="en-US" b="1" dirty="0">
                <a:solidFill>
                  <a:srgbClr val="003399"/>
                </a:solidFill>
                <a:latin typeface="Arial" charset="0"/>
              </a:rPr>
              <a:t>Supervisor</a:t>
            </a:r>
          </a:p>
        </p:txBody>
      </p:sp>
      <p:pic>
        <p:nvPicPr>
          <p:cNvPr id="31" name="Graphic 30" descr="Money">
            <a:extLst>
              <a:ext uri="{FF2B5EF4-FFF2-40B4-BE49-F238E27FC236}">
                <a16:creationId xmlns:a16="http://schemas.microsoft.com/office/drawing/2014/main" id="{0A40CCEA-9570-450A-9F6E-70C08459B6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062763" y="1992792"/>
            <a:ext cx="914400" cy="914400"/>
          </a:xfrm>
          <a:prstGeom prst="rect">
            <a:avLst/>
          </a:prstGeom>
        </p:spPr>
      </p:pic>
      <p:pic>
        <p:nvPicPr>
          <p:cNvPr id="2051" name="Graphic 2050" descr="Group">
            <a:extLst>
              <a:ext uri="{FF2B5EF4-FFF2-40B4-BE49-F238E27FC236}">
                <a16:creationId xmlns:a16="http://schemas.microsoft.com/office/drawing/2014/main" id="{9E4052CA-FB6D-468B-82CA-9024F5235E1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070748" y="2671219"/>
            <a:ext cx="914400" cy="914400"/>
          </a:xfrm>
          <a:prstGeom prst="rect">
            <a:avLst/>
          </a:prstGeom>
        </p:spPr>
      </p:pic>
      <p:pic>
        <p:nvPicPr>
          <p:cNvPr id="86" name="Graphic 85" descr="Monitor">
            <a:extLst>
              <a:ext uri="{FF2B5EF4-FFF2-40B4-BE49-F238E27FC236}">
                <a16:creationId xmlns:a16="http://schemas.microsoft.com/office/drawing/2014/main" id="{22A9DAC0-682D-4FCA-9499-26637C5A7B1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356629" y="835161"/>
            <a:ext cx="914400" cy="914400"/>
          </a:xfrm>
          <a:prstGeom prst="rect">
            <a:avLst/>
          </a:prstGeom>
          <a:effectLst>
            <a:outerShdw blurRad="50800" dist="38100" dir="2700000" algn="tl" rotWithShape="0">
              <a:prstClr val="black">
                <a:alpha val="40000"/>
              </a:prstClr>
            </a:outerShdw>
          </a:effectLst>
        </p:spPr>
      </p:pic>
      <p:pic>
        <p:nvPicPr>
          <p:cNvPr id="87" name="Graphic 86" descr="Monitor">
            <a:extLst>
              <a:ext uri="{FF2B5EF4-FFF2-40B4-BE49-F238E27FC236}">
                <a16:creationId xmlns:a16="http://schemas.microsoft.com/office/drawing/2014/main" id="{8A9B29E4-3D22-4981-924B-8CF26BD2110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18793" y="3132971"/>
            <a:ext cx="645794" cy="645794"/>
          </a:xfrm>
          <a:prstGeom prst="rect">
            <a:avLst/>
          </a:prstGeom>
          <a:effectLst>
            <a:outerShdw blurRad="50800" dist="38100" dir="2700000" algn="tl" rotWithShape="0">
              <a:prstClr val="black">
                <a:alpha val="40000"/>
              </a:prstClr>
            </a:outerShdw>
          </a:effectLst>
        </p:spPr>
      </p:pic>
      <p:pic>
        <p:nvPicPr>
          <p:cNvPr id="88" name="Graphic 87" descr="Monitor">
            <a:extLst>
              <a:ext uri="{FF2B5EF4-FFF2-40B4-BE49-F238E27FC236}">
                <a16:creationId xmlns:a16="http://schemas.microsoft.com/office/drawing/2014/main" id="{A0F1BAB1-26EC-48B6-A105-69422E93178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614617" y="2558554"/>
            <a:ext cx="645794" cy="645794"/>
          </a:xfrm>
          <a:prstGeom prst="rect">
            <a:avLst/>
          </a:prstGeom>
          <a:effectLst>
            <a:outerShdw blurRad="50800" dist="38100" dir="2700000" algn="tl" rotWithShape="0">
              <a:prstClr val="black">
                <a:alpha val="40000"/>
              </a:prstClr>
            </a:outerShdw>
          </a:effectLst>
        </p:spPr>
      </p:pic>
      <p:pic>
        <p:nvPicPr>
          <p:cNvPr id="89" name="Graphic 88" descr="Monitor">
            <a:extLst>
              <a:ext uri="{FF2B5EF4-FFF2-40B4-BE49-F238E27FC236}">
                <a16:creationId xmlns:a16="http://schemas.microsoft.com/office/drawing/2014/main" id="{5EDFD05F-63CA-4042-88E7-DA919B69FC2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8074" y="3108744"/>
            <a:ext cx="645794" cy="645794"/>
          </a:xfrm>
          <a:prstGeom prst="rect">
            <a:avLst/>
          </a:prstGeom>
          <a:effectLst>
            <a:outerShdw blurRad="50800" dist="38100" dir="2700000" algn="tl" rotWithShape="0">
              <a:prstClr val="black">
                <a:alpha val="40000"/>
              </a:prstClr>
            </a:outerShdw>
          </a:effectLst>
        </p:spPr>
      </p:pic>
      <p:sp>
        <p:nvSpPr>
          <p:cNvPr id="2055" name="Arrow: Notched Right 2054">
            <a:extLst>
              <a:ext uri="{FF2B5EF4-FFF2-40B4-BE49-F238E27FC236}">
                <a16:creationId xmlns:a16="http://schemas.microsoft.com/office/drawing/2014/main" id="{FEA183A0-944C-4698-A184-D9150ED93206}"/>
              </a:ext>
            </a:extLst>
          </p:cNvPr>
          <p:cNvSpPr/>
          <p:nvPr/>
        </p:nvSpPr>
        <p:spPr>
          <a:xfrm rot="18533615">
            <a:off x="1252139" y="2707366"/>
            <a:ext cx="1462803"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91" name="Arrow: Notched Right 90">
            <a:extLst>
              <a:ext uri="{FF2B5EF4-FFF2-40B4-BE49-F238E27FC236}">
                <a16:creationId xmlns:a16="http://schemas.microsoft.com/office/drawing/2014/main" id="{9C632114-DA34-4C11-94A7-DB9814F66200}"/>
              </a:ext>
            </a:extLst>
          </p:cNvPr>
          <p:cNvSpPr/>
          <p:nvPr/>
        </p:nvSpPr>
        <p:spPr>
          <a:xfrm rot="12686057">
            <a:off x="3094477" y="2455308"/>
            <a:ext cx="856338"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92" name="Arrow: Notched Right 91">
            <a:extLst>
              <a:ext uri="{FF2B5EF4-FFF2-40B4-BE49-F238E27FC236}">
                <a16:creationId xmlns:a16="http://schemas.microsoft.com/office/drawing/2014/main" id="{1B2096FB-BB6C-4AF8-87A4-D4769AB9B095}"/>
              </a:ext>
            </a:extLst>
          </p:cNvPr>
          <p:cNvSpPr/>
          <p:nvPr/>
        </p:nvSpPr>
        <p:spPr>
          <a:xfrm rot="11967905">
            <a:off x="3427051" y="2718166"/>
            <a:ext cx="3187418"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pic>
        <p:nvPicPr>
          <p:cNvPr id="2058" name="Graphic 2057" descr="Open Folder">
            <a:extLst>
              <a:ext uri="{FF2B5EF4-FFF2-40B4-BE49-F238E27FC236}">
                <a16:creationId xmlns:a16="http://schemas.microsoft.com/office/drawing/2014/main" id="{3C0EC4FB-D590-44E1-859A-AD004DB6D3C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409502" y="2449992"/>
            <a:ext cx="556681" cy="556681"/>
          </a:xfrm>
          <a:prstGeom prst="rect">
            <a:avLst/>
          </a:prstGeom>
        </p:spPr>
      </p:pic>
      <p:pic>
        <p:nvPicPr>
          <p:cNvPr id="96" name="Graphic 95" descr="Open Folder">
            <a:extLst>
              <a:ext uri="{FF2B5EF4-FFF2-40B4-BE49-F238E27FC236}">
                <a16:creationId xmlns:a16="http://schemas.microsoft.com/office/drawing/2014/main" id="{8AC6D98B-02DD-490C-9F17-9BCAF8CC542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002681" y="2602392"/>
            <a:ext cx="556681" cy="556681"/>
          </a:xfrm>
          <a:prstGeom prst="rect">
            <a:avLst/>
          </a:prstGeom>
        </p:spPr>
      </p:pic>
      <p:pic>
        <p:nvPicPr>
          <p:cNvPr id="97" name="Graphic 96" descr="Open Folder">
            <a:extLst>
              <a:ext uri="{FF2B5EF4-FFF2-40B4-BE49-F238E27FC236}">
                <a16:creationId xmlns:a16="http://schemas.microsoft.com/office/drawing/2014/main" id="{EC9B51A1-D9A2-4423-963D-F0F221F2CA3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567210" y="2724902"/>
            <a:ext cx="556681" cy="556681"/>
          </a:xfrm>
          <a:prstGeom prst="rect">
            <a:avLst/>
          </a:prstGeom>
        </p:spPr>
      </p:pic>
      <p:pic>
        <p:nvPicPr>
          <p:cNvPr id="98" name="Graphic 97" descr="Open Folder">
            <a:extLst>
              <a:ext uri="{FF2B5EF4-FFF2-40B4-BE49-F238E27FC236}">
                <a16:creationId xmlns:a16="http://schemas.microsoft.com/office/drawing/2014/main" id="{B6E930C4-0270-4B4C-9B5C-945176CC12A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55490" y="1312825"/>
            <a:ext cx="556681" cy="556681"/>
          </a:xfrm>
          <a:prstGeom prst="rect">
            <a:avLst/>
          </a:prstGeom>
        </p:spPr>
      </p:pic>
      <p:pic>
        <p:nvPicPr>
          <p:cNvPr id="125" name="Content Placeholder 3" descr="Open Folder">
            <a:extLst>
              <a:ext uri="{FF2B5EF4-FFF2-40B4-BE49-F238E27FC236}">
                <a16:creationId xmlns:a16="http://schemas.microsoft.com/office/drawing/2014/main" id="{D918C1A5-171A-45B4-84F9-46C75438A073}"/>
              </a:ext>
            </a:extLst>
          </p:cNvPr>
          <p:cNvPicPr>
            <a:picLocks noGrp="1" noChangeAspect="1"/>
          </p:cNvPicPr>
          <p:nvPr>
            <p:ph idx="1"/>
          </p:nvPr>
        </p:nvPicPr>
        <p:blipFill>
          <a:blip r:embed="rId13">
            <a:extLst>
              <a:ext uri="{96DAC541-7B7A-43D3-8B79-37D633B846F1}">
                <asvg:svgBlip xmlns="" xmlns:asvg="http://schemas.microsoft.com/office/drawing/2016/SVG/main" r:embed="rId14"/>
              </a:ext>
            </a:extLst>
          </a:blip>
          <a:stretch>
            <a:fillRect/>
          </a:stretch>
        </p:blipFill>
        <p:spPr>
          <a:xfrm>
            <a:off x="255491" y="4000798"/>
            <a:ext cx="508794" cy="508794"/>
          </a:xfrm>
          <a:prstGeom prst="rect">
            <a:avLst/>
          </a:prstGeom>
        </p:spPr>
      </p:pic>
      <p:pic>
        <p:nvPicPr>
          <p:cNvPr id="126" name="Content Placeholder 3" descr="Open Folder">
            <a:extLst>
              <a:ext uri="{FF2B5EF4-FFF2-40B4-BE49-F238E27FC236}">
                <a16:creationId xmlns:a16="http://schemas.microsoft.com/office/drawing/2014/main" id="{7204DD9F-863A-4A7A-9A69-A61721ED0AE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47729" y="4008109"/>
            <a:ext cx="508794" cy="508794"/>
          </a:xfrm>
          <a:prstGeom prst="rect">
            <a:avLst/>
          </a:prstGeom>
        </p:spPr>
      </p:pic>
      <p:pic>
        <p:nvPicPr>
          <p:cNvPr id="129" name="Content Placeholder 3" descr="Open Folder">
            <a:extLst>
              <a:ext uri="{FF2B5EF4-FFF2-40B4-BE49-F238E27FC236}">
                <a16:creationId xmlns:a16="http://schemas.microsoft.com/office/drawing/2014/main" id="{85870C40-54B3-48E8-A1F7-5AEA1132DD5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621030" y="4007596"/>
            <a:ext cx="508794" cy="508794"/>
          </a:xfrm>
          <a:prstGeom prst="rect">
            <a:avLst/>
          </a:prstGeom>
        </p:spPr>
      </p:pic>
      <p:pic>
        <p:nvPicPr>
          <p:cNvPr id="130" name="Content Placeholder 3" descr="Open Folder">
            <a:extLst>
              <a:ext uri="{FF2B5EF4-FFF2-40B4-BE49-F238E27FC236}">
                <a16:creationId xmlns:a16="http://schemas.microsoft.com/office/drawing/2014/main" id="{51EE45ED-C33D-4018-980E-EA345422534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111828" y="4000798"/>
            <a:ext cx="508794" cy="508794"/>
          </a:xfrm>
          <a:prstGeom prst="rect">
            <a:avLst/>
          </a:prstGeom>
        </p:spPr>
      </p:pic>
      <p:pic>
        <p:nvPicPr>
          <p:cNvPr id="131" name="Content Placeholder 3" descr="Open Folder">
            <a:extLst>
              <a:ext uri="{FF2B5EF4-FFF2-40B4-BE49-F238E27FC236}">
                <a16:creationId xmlns:a16="http://schemas.microsoft.com/office/drawing/2014/main" id="{DAF116B0-C27C-4F0B-B317-A001814F9D14}"/>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299562" y="4007596"/>
            <a:ext cx="508794" cy="508794"/>
          </a:xfrm>
          <a:prstGeom prst="rect">
            <a:avLst/>
          </a:prstGeom>
        </p:spPr>
      </p:pic>
      <p:pic>
        <p:nvPicPr>
          <p:cNvPr id="132" name="Content Placeholder 3" descr="Open Folder">
            <a:extLst>
              <a:ext uri="{FF2B5EF4-FFF2-40B4-BE49-F238E27FC236}">
                <a16:creationId xmlns:a16="http://schemas.microsoft.com/office/drawing/2014/main" id="{40468C4F-FD8E-446A-8563-34637AF963DD}"/>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649109" y="3435630"/>
            <a:ext cx="508794" cy="508794"/>
          </a:xfrm>
          <a:prstGeom prst="rect">
            <a:avLst/>
          </a:prstGeom>
        </p:spPr>
      </p:pic>
      <p:pic>
        <p:nvPicPr>
          <p:cNvPr id="133" name="Content Placeholder 3" descr="Open Folder">
            <a:extLst>
              <a:ext uri="{FF2B5EF4-FFF2-40B4-BE49-F238E27FC236}">
                <a16:creationId xmlns:a16="http://schemas.microsoft.com/office/drawing/2014/main" id="{EB890DCD-9B28-4803-93DD-208841E9695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334923" y="3421845"/>
            <a:ext cx="508794" cy="508794"/>
          </a:xfrm>
          <a:prstGeom prst="rect">
            <a:avLst/>
          </a:prstGeom>
        </p:spPr>
      </p:pic>
      <p:pic>
        <p:nvPicPr>
          <p:cNvPr id="134" name="Content Placeholder 3" descr="Open Folder">
            <a:extLst>
              <a:ext uri="{FF2B5EF4-FFF2-40B4-BE49-F238E27FC236}">
                <a16:creationId xmlns:a16="http://schemas.microsoft.com/office/drawing/2014/main" id="{25404394-1183-4638-BA73-37E235EC54D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028427" y="3435920"/>
            <a:ext cx="508794" cy="508794"/>
          </a:xfrm>
          <a:prstGeom prst="rect">
            <a:avLst/>
          </a:prstGeom>
        </p:spPr>
      </p:pic>
      <p:pic>
        <p:nvPicPr>
          <p:cNvPr id="135" name="Content Placeholder 3" descr="Open Folder">
            <a:extLst>
              <a:ext uri="{FF2B5EF4-FFF2-40B4-BE49-F238E27FC236}">
                <a16:creationId xmlns:a16="http://schemas.microsoft.com/office/drawing/2014/main" id="{3C2B1C4D-8B63-420D-A9D7-2DE3328916D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681902" y="3439563"/>
            <a:ext cx="508794" cy="508794"/>
          </a:xfrm>
          <a:prstGeom prst="rect">
            <a:avLst/>
          </a:prstGeom>
        </p:spPr>
      </p:pic>
      <p:pic>
        <p:nvPicPr>
          <p:cNvPr id="136" name="Content Placeholder 3" descr="Open Folder">
            <a:extLst>
              <a:ext uri="{FF2B5EF4-FFF2-40B4-BE49-F238E27FC236}">
                <a16:creationId xmlns:a16="http://schemas.microsoft.com/office/drawing/2014/main" id="{C8ACD3B3-1098-4A13-9AB7-FA804D38E51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513872" y="3421845"/>
            <a:ext cx="508794" cy="508794"/>
          </a:xfrm>
          <a:prstGeom prst="rect">
            <a:avLst/>
          </a:prstGeom>
        </p:spPr>
      </p:pic>
      <p:pic>
        <p:nvPicPr>
          <p:cNvPr id="137" name="Content Placeholder 3" descr="Open Folder">
            <a:extLst>
              <a:ext uri="{FF2B5EF4-FFF2-40B4-BE49-F238E27FC236}">
                <a16:creationId xmlns:a16="http://schemas.microsoft.com/office/drawing/2014/main" id="{6A5BD673-DF3B-4669-AD21-ECF7FECC973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202279" y="4007596"/>
            <a:ext cx="508794" cy="508794"/>
          </a:xfrm>
          <a:prstGeom prst="rect">
            <a:avLst/>
          </a:prstGeom>
        </p:spPr>
      </p:pic>
      <p:pic>
        <p:nvPicPr>
          <p:cNvPr id="138" name="Content Placeholder 3" descr="Open Folder">
            <a:extLst>
              <a:ext uri="{FF2B5EF4-FFF2-40B4-BE49-F238E27FC236}">
                <a16:creationId xmlns:a16="http://schemas.microsoft.com/office/drawing/2014/main" id="{A7587EDB-9964-4F3D-8945-B1746AD5D26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5895103" y="4007596"/>
            <a:ext cx="508794" cy="508794"/>
          </a:xfrm>
          <a:prstGeom prst="rect">
            <a:avLst/>
          </a:prstGeom>
        </p:spPr>
      </p:pic>
      <p:pic>
        <p:nvPicPr>
          <p:cNvPr id="139" name="Content Placeholder 3" descr="Open Folder">
            <a:extLst>
              <a:ext uri="{FF2B5EF4-FFF2-40B4-BE49-F238E27FC236}">
                <a16:creationId xmlns:a16="http://schemas.microsoft.com/office/drawing/2014/main" id="{3DCE4768-F6A1-46E0-8FEB-F6C0BE523AB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580993" y="4011249"/>
            <a:ext cx="508794" cy="508794"/>
          </a:xfrm>
          <a:prstGeom prst="rect">
            <a:avLst/>
          </a:prstGeom>
        </p:spPr>
      </p:pic>
      <p:pic>
        <p:nvPicPr>
          <p:cNvPr id="140" name="Content Placeholder 3" descr="Open Folder">
            <a:extLst>
              <a:ext uri="{FF2B5EF4-FFF2-40B4-BE49-F238E27FC236}">
                <a16:creationId xmlns:a16="http://schemas.microsoft.com/office/drawing/2014/main" id="{04AE2211-519A-439D-9057-D62B63B65318}"/>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259525" y="4000798"/>
            <a:ext cx="508794" cy="508794"/>
          </a:xfrm>
          <a:prstGeom prst="rect">
            <a:avLst/>
          </a:prstGeom>
        </p:spPr>
      </p:pic>
      <p:pic>
        <p:nvPicPr>
          <p:cNvPr id="142" name="Content Placeholder 3" descr="Open Folder">
            <a:extLst>
              <a:ext uri="{FF2B5EF4-FFF2-40B4-BE49-F238E27FC236}">
                <a16:creationId xmlns:a16="http://schemas.microsoft.com/office/drawing/2014/main" id="{9A686CDB-1F31-4156-811D-088C4608A269}"/>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8091552" y="4000798"/>
            <a:ext cx="508794" cy="508794"/>
          </a:xfrm>
          <a:prstGeom prst="rect">
            <a:avLst/>
          </a:prstGeom>
        </p:spPr>
      </p:pic>
      <p:graphicFrame>
        <p:nvGraphicFramePr>
          <p:cNvPr id="2061" name="Diagram 2060">
            <a:extLst>
              <a:ext uri="{FF2B5EF4-FFF2-40B4-BE49-F238E27FC236}">
                <a16:creationId xmlns:a16="http://schemas.microsoft.com/office/drawing/2014/main" id="{688C99ED-ACCD-474D-B9D3-32B5D28FB7E4}"/>
              </a:ext>
            </a:extLst>
          </p:cNvPr>
          <p:cNvGraphicFramePr/>
          <p:nvPr>
            <p:extLst>
              <p:ext uri="{D42A27DB-BD31-4B8C-83A1-F6EECF244321}">
                <p14:modId xmlns:p14="http://schemas.microsoft.com/office/powerpoint/2010/main" val="1395935317"/>
              </p:ext>
            </p:extLst>
          </p:nvPr>
        </p:nvGraphicFramePr>
        <p:xfrm>
          <a:off x="3626892" y="1122285"/>
          <a:ext cx="1848130" cy="124083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063" name="Graphic 2062" descr="Stopwatch">
            <a:extLst>
              <a:ext uri="{FF2B5EF4-FFF2-40B4-BE49-F238E27FC236}">
                <a16:creationId xmlns:a16="http://schemas.microsoft.com/office/drawing/2014/main" id="{7A2CCFD5-3A1D-49EB-A6CF-3C1F1095E2C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5728856" y="582323"/>
            <a:ext cx="1049899" cy="1049899"/>
          </a:xfrm>
          <a:prstGeom prst="rect">
            <a:avLst/>
          </a:prstGeom>
        </p:spPr>
      </p:pic>
      <p:sp>
        <p:nvSpPr>
          <p:cNvPr id="100" name="Arrow: Notched Right 99">
            <a:extLst>
              <a:ext uri="{FF2B5EF4-FFF2-40B4-BE49-F238E27FC236}">
                <a16:creationId xmlns:a16="http://schemas.microsoft.com/office/drawing/2014/main" id="{64109EA7-6463-45F2-A01D-DE34ED1E574F}"/>
              </a:ext>
            </a:extLst>
          </p:cNvPr>
          <p:cNvSpPr/>
          <p:nvPr/>
        </p:nvSpPr>
        <p:spPr>
          <a:xfrm rot="7747132">
            <a:off x="1254530" y="2707366"/>
            <a:ext cx="1462803"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01" name="Arrow: Notched Right 100">
            <a:extLst>
              <a:ext uri="{FF2B5EF4-FFF2-40B4-BE49-F238E27FC236}">
                <a16:creationId xmlns:a16="http://schemas.microsoft.com/office/drawing/2014/main" id="{80C48CFA-9E85-4A24-9F80-BF02CCFEFE45}"/>
              </a:ext>
            </a:extLst>
          </p:cNvPr>
          <p:cNvSpPr/>
          <p:nvPr/>
        </p:nvSpPr>
        <p:spPr>
          <a:xfrm rot="1845339">
            <a:off x="3090247" y="2455308"/>
            <a:ext cx="856338"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02" name="Arrow: Notched Right 101">
            <a:extLst>
              <a:ext uri="{FF2B5EF4-FFF2-40B4-BE49-F238E27FC236}">
                <a16:creationId xmlns:a16="http://schemas.microsoft.com/office/drawing/2014/main" id="{E04E53E6-4E5E-4528-83FF-79BD2B55B354}"/>
              </a:ext>
            </a:extLst>
          </p:cNvPr>
          <p:cNvSpPr/>
          <p:nvPr/>
        </p:nvSpPr>
        <p:spPr>
          <a:xfrm rot="1166631">
            <a:off x="3427052" y="2717440"/>
            <a:ext cx="3187418"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4" name="Star: 6 Points 3">
            <a:extLst>
              <a:ext uri="{FF2B5EF4-FFF2-40B4-BE49-F238E27FC236}">
                <a16:creationId xmlns:a16="http://schemas.microsoft.com/office/drawing/2014/main" id="{A2F3D099-9E75-49AE-99B0-0585BFA07415}"/>
              </a:ext>
            </a:extLst>
          </p:cNvPr>
          <p:cNvSpPr/>
          <p:nvPr/>
        </p:nvSpPr>
        <p:spPr>
          <a:xfrm>
            <a:off x="2320060" y="864098"/>
            <a:ext cx="294158" cy="351171"/>
          </a:xfrm>
          <a:prstGeom prst="star6">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Graphic 6" descr="Monthly calendar">
            <a:extLst>
              <a:ext uri="{FF2B5EF4-FFF2-40B4-BE49-F238E27FC236}">
                <a16:creationId xmlns:a16="http://schemas.microsoft.com/office/drawing/2014/main" id="{2821C042-2BB8-45FA-B08D-8322127FC73B}"/>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5211650" y="94004"/>
            <a:ext cx="914400" cy="914400"/>
          </a:xfrm>
          <a:prstGeom prst="rect">
            <a:avLst/>
          </a:prstGeom>
        </p:spPr>
      </p:pic>
      <p:grpSp>
        <p:nvGrpSpPr>
          <p:cNvPr id="12" name="Group 11">
            <a:extLst>
              <a:ext uri="{FF2B5EF4-FFF2-40B4-BE49-F238E27FC236}">
                <a16:creationId xmlns:a16="http://schemas.microsoft.com/office/drawing/2014/main" id="{3300E10A-F92E-4A53-81AF-13B63A8BCE36}"/>
              </a:ext>
            </a:extLst>
          </p:cNvPr>
          <p:cNvGrpSpPr/>
          <p:nvPr/>
        </p:nvGrpSpPr>
        <p:grpSpPr>
          <a:xfrm>
            <a:off x="5254924" y="1122285"/>
            <a:ext cx="600337" cy="705099"/>
            <a:chOff x="5307021" y="1327543"/>
            <a:chExt cx="516668" cy="644377"/>
          </a:xfrm>
        </p:grpSpPr>
        <p:sp>
          <p:nvSpPr>
            <p:cNvPr id="5" name="Arrow: Pentagon 4">
              <a:extLst>
                <a:ext uri="{FF2B5EF4-FFF2-40B4-BE49-F238E27FC236}">
                  <a16:creationId xmlns:a16="http://schemas.microsoft.com/office/drawing/2014/main" id="{5D89D8FD-DE35-4090-ADD6-EA6A758DE8F4}"/>
                </a:ext>
              </a:extLst>
            </p:cNvPr>
            <p:cNvSpPr/>
            <p:nvPr/>
          </p:nvSpPr>
          <p:spPr>
            <a:xfrm>
              <a:off x="5545795" y="1408916"/>
              <a:ext cx="277894" cy="9275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Arrow: Pentagon 105">
              <a:extLst>
                <a:ext uri="{FF2B5EF4-FFF2-40B4-BE49-F238E27FC236}">
                  <a16:creationId xmlns:a16="http://schemas.microsoft.com/office/drawing/2014/main" id="{881EFC87-8CC6-4190-940D-B700BD7869C6}"/>
                </a:ext>
              </a:extLst>
            </p:cNvPr>
            <p:cNvSpPr/>
            <p:nvPr/>
          </p:nvSpPr>
          <p:spPr>
            <a:xfrm rot="10003933">
              <a:off x="5307021" y="1524665"/>
              <a:ext cx="241606" cy="96361"/>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Arrow: Pentagon 106">
              <a:extLst>
                <a:ext uri="{FF2B5EF4-FFF2-40B4-BE49-F238E27FC236}">
                  <a16:creationId xmlns:a16="http://schemas.microsoft.com/office/drawing/2014/main" id="{D3E15CFA-5253-494E-8B7E-6D278FD4A4B3}"/>
                </a:ext>
              </a:extLst>
            </p:cNvPr>
            <p:cNvSpPr/>
            <p:nvPr/>
          </p:nvSpPr>
          <p:spPr>
            <a:xfrm rot="1703153">
              <a:off x="5533317" y="1552650"/>
              <a:ext cx="253496" cy="9008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7329AAE1-55E8-4253-BC28-A03C291B1A46}"/>
                </a:ext>
              </a:extLst>
            </p:cNvPr>
            <p:cNvSpPr/>
            <p:nvPr/>
          </p:nvSpPr>
          <p:spPr>
            <a:xfrm>
              <a:off x="5537751" y="1327543"/>
              <a:ext cx="61212" cy="644377"/>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9" name="TextBox 108">
            <a:extLst>
              <a:ext uri="{FF2B5EF4-FFF2-40B4-BE49-F238E27FC236}">
                <a16:creationId xmlns:a16="http://schemas.microsoft.com/office/drawing/2014/main" id="{EF95FAF2-C914-4F46-9FCB-F1EA3955A07E}"/>
              </a:ext>
            </a:extLst>
          </p:cNvPr>
          <p:cNvSpPr txBox="1"/>
          <p:nvPr/>
        </p:nvSpPr>
        <p:spPr>
          <a:xfrm>
            <a:off x="5424667" y="1456774"/>
            <a:ext cx="1706124" cy="923330"/>
          </a:xfrm>
          <a:prstGeom prst="rect">
            <a:avLst/>
          </a:prstGeom>
          <a:noFill/>
        </p:spPr>
        <p:txBody>
          <a:bodyPr wrap="square" rtlCol="0">
            <a:spAutoFit/>
          </a:bodyPr>
          <a:lstStyle/>
          <a:p>
            <a:pPr algn="ctr"/>
            <a:r>
              <a:rPr lang="en-US" b="1" dirty="0" smtClean="0">
                <a:solidFill>
                  <a:srgbClr val="FF0000"/>
                </a:solidFill>
              </a:rPr>
              <a:t>Points all resolved on start up</a:t>
            </a:r>
            <a:endParaRPr lang="en-US" dirty="0">
              <a:solidFill>
                <a:srgbClr val="FF0000"/>
              </a:solidFill>
            </a:endParaRPr>
          </a:p>
        </p:txBody>
      </p:sp>
    </p:spTree>
    <p:extLst>
      <p:ext uri="{BB962C8B-B14F-4D97-AF65-F5344CB8AC3E}">
        <p14:creationId xmlns:p14="http://schemas.microsoft.com/office/powerpoint/2010/main" val="12292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hidden"/>
                                      </p:to>
                                    </p:set>
                                  </p:childTnLst>
                                </p:cTn>
                              </p:par>
                            </p:childTnLst>
                          </p:cTn>
                        </p:par>
                        <p:par>
                          <p:cTn id="14" fill="hold">
                            <p:stCondLst>
                              <p:cond delay="0"/>
                            </p:stCondLst>
                            <p:childTnLst>
                              <p:par>
                                <p:cTn id="15" presetID="10" presetClass="entr" presetSubtype="0" fill="hold" grpId="0" nodeType="after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2049"/>
                                        </p:tgtEl>
                                        <p:attrNameLst>
                                          <p:attrName>style.visibility</p:attrName>
                                        </p:attrNameLst>
                                      </p:cBhvr>
                                      <p:to>
                                        <p:strVal val="visible"/>
                                      </p:to>
                                    </p:set>
                                    <p:animEffect transition="in" filter="wipe(up)">
                                      <p:cBhvr>
                                        <p:cTn id="33" dur="500"/>
                                        <p:tgtEl>
                                          <p:spTgt spid="2049"/>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500"/>
                                        <p:tgtEl>
                                          <p:spTgt spid="15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2053"/>
                                        </p:tgtEl>
                                        <p:attrNameLst>
                                          <p:attrName>style.visibility</p:attrName>
                                        </p:attrNameLst>
                                      </p:cBhvr>
                                      <p:to>
                                        <p:strVal val="visible"/>
                                      </p:to>
                                    </p:set>
                                    <p:animEffect transition="in" filter="wipe(up)">
                                      <p:cBhvr>
                                        <p:cTn id="45" dur="500"/>
                                        <p:tgtEl>
                                          <p:spTgt spid="2053"/>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127"/>
                                        </p:tgtEl>
                                        <p:attrNameLst>
                                          <p:attrName>style.visibility</p:attrName>
                                        </p:attrNameLst>
                                      </p:cBhvr>
                                      <p:to>
                                        <p:strVal val="visible"/>
                                      </p:to>
                                    </p:set>
                                    <p:animEffect transition="in" filter="fade">
                                      <p:cBhvr>
                                        <p:cTn id="49" dur="500"/>
                                        <p:tgtEl>
                                          <p:spTgt spid="12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47"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22" presetClass="entr" presetSubtype="1"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up)">
                                      <p:cBhvr>
                                        <p:cTn id="67" dur="500"/>
                                        <p:tgtEl>
                                          <p:spTgt spid="6"/>
                                        </p:tgtEl>
                                      </p:cBhvr>
                                    </p:animEffect>
                                  </p:childTnLst>
                                </p:cTn>
                              </p:par>
                              <p:par>
                                <p:cTn id="68" presetID="22" presetClass="entr" presetSubtype="1"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par>
                                <p:cTn id="71" presetID="22" presetClass="entr" presetSubtype="1"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up)">
                                      <p:cBhvr>
                                        <p:cTn id="73" dur="500"/>
                                        <p:tgtEl>
                                          <p:spTgt spid="38"/>
                                        </p:tgtEl>
                                      </p:cBhvr>
                                    </p:animEffect>
                                  </p:childTnLst>
                                </p:cTn>
                              </p:par>
                              <p:par>
                                <p:cTn id="74" presetID="22" presetClass="entr" presetSubtype="1"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up)">
                                      <p:cBhvr>
                                        <p:cTn id="76" dur="500"/>
                                        <p:tgtEl>
                                          <p:spTgt spid="36"/>
                                        </p:tgtEl>
                                      </p:cBhvr>
                                    </p:animEffect>
                                  </p:childTnLst>
                                </p:cTn>
                              </p:par>
                              <p:par>
                                <p:cTn id="77" presetID="22" presetClass="entr" presetSubtype="1"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up)">
                                      <p:cBhvr>
                                        <p:cTn id="79" dur="500"/>
                                        <p:tgtEl>
                                          <p:spTgt spid="10"/>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2050"/>
                                        </p:tgtEl>
                                        <p:attrNameLst>
                                          <p:attrName>style.visibility</p:attrName>
                                        </p:attrNameLst>
                                      </p:cBhvr>
                                      <p:to>
                                        <p:strVal val="visible"/>
                                      </p:to>
                                    </p:set>
                                    <p:animEffect transition="in" filter="fade">
                                      <p:cBhvr>
                                        <p:cTn id="83" dur="500"/>
                                        <p:tgtEl>
                                          <p:spTgt spid="2050"/>
                                        </p:tgtEl>
                                      </p:cBhvr>
                                    </p:animEffect>
                                  </p:childTnLst>
                                </p:cTn>
                              </p:par>
                            </p:childTnLst>
                          </p:cTn>
                        </p:par>
                        <p:par>
                          <p:cTn id="84" fill="hold">
                            <p:stCondLst>
                              <p:cond delay="2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par>
                          <p:cTn id="88" fill="hold">
                            <p:stCondLst>
                              <p:cond delay="2500"/>
                            </p:stCondLst>
                            <p:childTnLst>
                              <p:par>
                                <p:cTn id="89" presetID="10" presetClass="entr" presetSubtype="0"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childTnLst>
                          </p:cTn>
                        </p:par>
                        <p:par>
                          <p:cTn id="92" fill="hold">
                            <p:stCondLst>
                              <p:cond delay="3000"/>
                            </p:stCondLst>
                            <p:childTnLst>
                              <p:par>
                                <p:cTn id="93" presetID="1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par>
                          <p:cTn id="96" fill="hold">
                            <p:stCondLst>
                              <p:cond delay="3500"/>
                            </p:stCondLst>
                            <p:childTnLst>
                              <p:par>
                                <p:cTn id="97" presetID="10" presetClass="entr" presetSubtype="0"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par>
                          <p:cTn id="103" fill="hold">
                            <p:stCondLst>
                              <p:cond delay="4000"/>
                            </p:stCondLst>
                            <p:childTnLst>
                              <p:par>
                                <p:cTn id="104" presetID="22" presetClass="entr" presetSubtype="1" fill="hold" nodeType="afterEffect">
                                  <p:stCondLst>
                                    <p:cond delay="0"/>
                                  </p:stCondLst>
                                  <p:childTnLst>
                                    <p:set>
                                      <p:cBhvr>
                                        <p:cTn id="105" dur="1" fill="hold">
                                          <p:stCondLst>
                                            <p:cond delay="0"/>
                                          </p:stCondLst>
                                        </p:cTn>
                                        <p:tgtEl>
                                          <p:spTgt spid="150"/>
                                        </p:tgtEl>
                                        <p:attrNameLst>
                                          <p:attrName>style.visibility</p:attrName>
                                        </p:attrNameLst>
                                      </p:cBhvr>
                                      <p:to>
                                        <p:strVal val="visible"/>
                                      </p:to>
                                    </p:set>
                                    <p:animEffect transition="in" filter="wipe(up)">
                                      <p:cBhvr>
                                        <p:cTn id="106" dur="500"/>
                                        <p:tgtEl>
                                          <p:spTgt spid="150"/>
                                        </p:tgtEl>
                                      </p:cBhvr>
                                    </p:animEffect>
                                  </p:childTnLst>
                                </p:cTn>
                              </p:par>
                              <p:par>
                                <p:cTn id="107" presetID="22" presetClass="entr" presetSubtype="1" fill="hold" nodeType="with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up)">
                                      <p:cBhvr>
                                        <p:cTn id="109" dur="500"/>
                                        <p:tgtEl>
                                          <p:spTgt spid="151"/>
                                        </p:tgtEl>
                                      </p:cBhvr>
                                    </p:animEffect>
                                  </p:childTnLst>
                                </p:cTn>
                              </p:par>
                              <p:par>
                                <p:cTn id="110" presetID="22" presetClass="entr" presetSubtype="1" fill="hold" nodeType="withEffect">
                                  <p:stCondLst>
                                    <p:cond delay="0"/>
                                  </p:stCondLst>
                                  <p:childTnLst>
                                    <p:set>
                                      <p:cBhvr>
                                        <p:cTn id="111" dur="1" fill="hold">
                                          <p:stCondLst>
                                            <p:cond delay="0"/>
                                          </p:stCondLst>
                                        </p:cTn>
                                        <p:tgtEl>
                                          <p:spTgt spid="154"/>
                                        </p:tgtEl>
                                        <p:attrNameLst>
                                          <p:attrName>style.visibility</p:attrName>
                                        </p:attrNameLst>
                                      </p:cBhvr>
                                      <p:to>
                                        <p:strVal val="visible"/>
                                      </p:to>
                                    </p:set>
                                    <p:animEffect transition="in" filter="wipe(up)">
                                      <p:cBhvr>
                                        <p:cTn id="112" dur="500"/>
                                        <p:tgtEl>
                                          <p:spTgt spid="154"/>
                                        </p:tgtEl>
                                      </p:cBhvr>
                                    </p:animEffect>
                                  </p:childTnLst>
                                </p:cTn>
                              </p:par>
                              <p:par>
                                <p:cTn id="113" presetID="22" presetClass="entr" presetSubtype="1" fill="hold" nodeType="withEffect">
                                  <p:stCondLst>
                                    <p:cond delay="0"/>
                                  </p:stCondLst>
                                  <p:childTnLst>
                                    <p:set>
                                      <p:cBhvr>
                                        <p:cTn id="114" dur="1" fill="hold">
                                          <p:stCondLst>
                                            <p:cond delay="0"/>
                                          </p:stCondLst>
                                        </p:cTn>
                                        <p:tgtEl>
                                          <p:spTgt spid="153"/>
                                        </p:tgtEl>
                                        <p:attrNameLst>
                                          <p:attrName>style.visibility</p:attrName>
                                        </p:attrNameLst>
                                      </p:cBhvr>
                                      <p:to>
                                        <p:strVal val="visible"/>
                                      </p:to>
                                    </p:set>
                                    <p:animEffect transition="in" filter="wipe(up)">
                                      <p:cBhvr>
                                        <p:cTn id="115" dur="500"/>
                                        <p:tgtEl>
                                          <p:spTgt spid="153"/>
                                        </p:tgtEl>
                                      </p:cBhvr>
                                    </p:animEffect>
                                  </p:childTnLst>
                                </p:cTn>
                              </p:par>
                              <p:par>
                                <p:cTn id="116" presetID="22" presetClass="entr" presetSubtype="1" fill="hold"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wipe(up)">
                                      <p:cBhvr>
                                        <p:cTn id="118" dur="500"/>
                                        <p:tgtEl>
                                          <p:spTgt spid="152"/>
                                        </p:tgtEl>
                                      </p:cBhvr>
                                    </p:animEffect>
                                  </p:childTnLst>
                                </p:cTn>
                              </p:par>
                            </p:childTnLst>
                          </p:cTn>
                        </p:par>
                        <p:par>
                          <p:cTn id="119" fill="hold">
                            <p:stCondLst>
                              <p:cond delay="4500"/>
                            </p:stCondLst>
                            <p:childTnLst>
                              <p:par>
                                <p:cTn id="120" presetID="10" presetClass="entr" presetSubtype="0" fill="hold" nodeType="afterEffect">
                                  <p:stCondLst>
                                    <p:cond delay="0"/>
                                  </p:stCondLst>
                                  <p:childTnLst>
                                    <p:set>
                                      <p:cBhvr>
                                        <p:cTn id="121" dur="1" fill="hold">
                                          <p:stCondLst>
                                            <p:cond delay="0"/>
                                          </p:stCondLst>
                                        </p:cTn>
                                        <p:tgtEl>
                                          <p:spTgt spid="145"/>
                                        </p:tgtEl>
                                        <p:attrNameLst>
                                          <p:attrName>style.visibility</p:attrName>
                                        </p:attrNameLst>
                                      </p:cBhvr>
                                      <p:to>
                                        <p:strVal val="visible"/>
                                      </p:to>
                                    </p:set>
                                    <p:animEffect transition="in" filter="fade">
                                      <p:cBhvr>
                                        <p:cTn id="122" dur="500"/>
                                        <p:tgtEl>
                                          <p:spTgt spid="145"/>
                                        </p:tgtEl>
                                      </p:cBhvr>
                                    </p:animEffect>
                                  </p:childTnLst>
                                </p:cTn>
                              </p:par>
                            </p:childTnLst>
                          </p:cTn>
                        </p:par>
                        <p:par>
                          <p:cTn id="123" fill="hold">
                            <p:stCondLst>
                              <p:cond delay="5000"/>
                            </p:stCondLst>
                            <p:childTnLst>
                              <p:par>
                                <p:cTn id="124" presetID="10" presetClass="entr" presetSubtype="0" fill="hold" nodeType="afterEffect">
                                  <p:stCondLst>
                                    <p:cond delay="0"/>
                                  </p:stCondLst>
                                  <p:childTnLst>
                                    <p:set>
                                      <p:cBhvr>
                                        <p:cTn id="125" dur="1" fill="hold">
                                          <p:stCondLst>
                                            <p:cond delay="0"/>
                                          </p:stCondLst>
                                        </p:cTn>
                                        <p:tgtEl>
                                          <p:spTgt spid="148"/>
                                        </p:tgtEl>
                                        <p:attrNameLst>
                                          <p:attrName>style.visibility</p:attrName>
                                        </p:attrNameLst>
                                      </p:cBhvr>
                                      <p:to>
                                        <p:strVal val="visible"/>
                                      </p:to>
                                    </p:set>
                                    <p:animEffect transition="in" filter="fade">
                                      <p:cBhvr>
                                        <p:cTn id="126" dur="500"/>
                                        <p:tgtEl>
                                          <p:spTgt spid="148"/>
                                        </p:tgtEl>
                                      </p:cBhvr>
                                    </p:animEffect>
                                  </p:childTnLst>
                                </p:cTn>
                              </p:par>
                            </p:childTnLst>
                          </p:cTn>
                        </p:par>
                        <p:par>
                          <p:cTn id="127" fill="hold">
                            <p:stCondLst>
                              <p:cond delay="5500"/>
                            </p:stCondLst>
                            <p:childTnLst>
                              <p:par>
                                <p:cTn id="128" presetID="10" presetClass="entr" presetSubtype="0" fill="hold" nodeType="afterEffect">
                                  <p:stCondLst>
                                    <p:cond delay="0"/>
                                  </p:stCondLst>
                                  <p:childTnLst>
                                    <p:set>
                                      <p:cBhvr>
                                        <p:cTn id="129" dur="1" fill="hold">
                                          <p:stCondLst>
                                            <p:cond delay="0"/>
                                          </p:stCondLst>
                                        </p:cTn>
                                        <p:tgtEl>
                                          <p:spTgt spid="147"/>
                                        </p:tgtEl>
                                        <p:attrNameLst>
                                          <p:attrName>style.visibility</p:attrName>
                                        </p:attrNameLst>
                                      </p:cBhvr>
                                      <p:to>
                                        <p:strVal val="visible"/>
                                      </p:to>
                                    </p:set>
                                    <p:animEffect transition="in" filter="fade">
                                      <p:cBhvr>
                                        <p:cTn id="130" dur="500"/>
                                        <p:tgtEl>
                                          <p:spTgt spid="147"/>
                                        </p:tgtEl>
                                      </p:cBhvr>
                                    </p:animEffect>
                                  </p:childTnLst>
                                </p:cTn>
                              </p:par>
                            </p:childTnLst>
                          </p:cTn>
                        </p:par>
                        <p:par>
                          <p:cTn id="131" fill="hold">
                            <p:stCondLst>
                              <p:cond delay="6000"/>
                            </p:stCondLst>
                            <p:childTnLst>
                              <p:par>
                                <p:cTn id="132" presetID="10" presetClass="entr" presetSubtype="0" fill="hold" nodeType="afterEffect">
                                  <p:stCondLst>
                                    <p:cond delay="0"/>
                                  </p:stCondLst>
                                  <p:childTnLst>
                                    <p:set>
                                      <p:cBhvr>
                                        <p:cTn id="133" dur="1" fill="hold">
                                          <p:stCondLst>
                                            <p:cond delay="0"/>
                                          </p:stCondLst>
                                        </p:cTn>
                                        <p:tgtEl>
                                          <p:spTgt spid="146"/>
                                        </p:tgtEl>
                                        <p:attrNameLst>
                                          <p:attrName>style.visibility</p:attrName>
                                        </p:attrNameLst>
                                      </p:cBhvr>
                                      <p:to>
                                        <p:strVal val="visible"/>
                                      </p:to>
                                    </p:set>
                                    <p:animEffect transition="in" filter="fade">
                                      <p:cBhvr>
                                        <p:cTn id="134" dur="500"/>
                                        <p:tgtEl>
                                          <p:spTgt spid="146"/>
                                        </p:tgtEl>
                                      </p:cBhvr>
                                    </p:animEffect>
                                  </p:childTnLst>
                                </p:cTn>
                              </p:par>
                            </p:childTnLst>
                          </p:cTn>
                        </p:par>
                        <p:par>
                          <p:cTn id="135" fill="hold">
                            <p:stCondLst>
                              <p:cond delay="6500"/>
                            </p:stCondLst>
                            <p:childTnLst>
                              <p:par>
                                <p:cTn id="136" presetID="10" presetClass="entr" presetSubtype="0" fill="hold" nodeType="afterEffect">
                                  <p:stCondLst>
                                    <p:cond delay="0"/>
                                  </p:stCondLst>
                                  <p:childTnLst>
                                    <p:set>
                                      <p:cBhvr>
                                        <p:cTn id="137" dur="1" fill="hold">
                                          <p:stCondLst>
                                            <p:cond delay="0"/>
                                          </p:stCondLst>
                                        </p:cTn>
                                        <p:tgtEl>
                                          <p:spTgt spid="149"/>
                                        </p:tgtEl>
                                        <p:attrNameLst>
                                          <p:attrName>style.visibility</p:attrName>
                                        </p:attrNameLst>
                                      </p:cBhvr>
                                      <p:to>
                                        <p:strVal val="visible"/>
                                      </p:to>
                                    </p:set>
                                    <p:animEffect transition="in" filter="fade">
                                      <p:cBhvr>
                                        <p:cTn id="138" dur="500"/>
                                        <p:tgtEl>
                                          <p:spTgt spid="149"/>
                                        </p:tgtEl>
                                      </p:cBhvr>
                                    </p:animEffect>
                                  </p:childTnLst>
                                </p:cTn>
                              </p:par>
                              <p:par>
                                <p:cTn id="139" presetID="10" presetClass="entr" presetSubtype="0" fill="hold" nodeType="withEffect">
                                  <p:stCondLst>
                                    <p:cond delay="0"/>
                                  </p:stCondLst>
                                  <p:childTnLst>
                                    <p:set>
                                      <p:cBhvr>
                                        <p:cTn id="140" dur="1" fill="hold">
                                          <p:stCondLst>
                                            <p:cond delay="0"/>
                                          </p:stCondLst>
                                        </p:cTn>
                                        <p:tgtEl>
                                          <p:spTgt spid="156"/>
                                        </p:tgtEl>
                                        <p:attrNameLst>
                                          <p:attrName>style.visibility</p:attrName>
                                        </p:attrNameLst>
                                      </p:cBhvr>
                                      <p:to>
                                        <p:strVal val="visible"/>
                                      </p:to>
                                    </p:set>
                                    <p:animEffect transition="in" filter="fade">
                                      <p:cBhvr>
                                        <p:cTn id="141" dur="500"/>
                                        <p:tgtEl>
                                          <p:spTgt spid="156"/>
                                        </p:tgtEl>
                                      </p:cBhvr>
                                    </p:animEffect>
                                  </p:childTnLst>
                                </p:cTn>
                              </p:par>
                            </p:childTnLst>
                          </p:cTn>
                        </p:par>
                        <p:par>
                          <p:cTn id="142" fill="hold">
                            <p:stCondLst>
                              <p:cond delay="7000"/>
                            </p:stCondLst>
                            <p:childTnLst>
                              <p:par>
                                <p:cTn id="143" presetID="22" presetClass="entr" presetSubtype="1" fill="hold" nodeType="afterEffect">
                                  <p:stCondLst>
                                    <p:cond delay="0"/>
                                  </p:stCondLst>
                                  <p:childTnLst>
                                    <p:set>
                                      <p:cBhvr>
                                        <p:cTn id="144" dur="1" fill="hold">
                                          <p:stCondLst>
                                            <p:cond delay="0"/>
                                          </p:stCondLst>
                                        </p:cTn>
                                        <p:tgtEl>
                                          <p:spTgt spid="117"/>
                                        </p:tgtEl>
                                        <p:attrNameLst>
                                          <p:attrName>style.visibility</p:attrName>
                                        </p:attrNameLst>
                                      </p:cBhvr>
                                      <p:to>
                                        <p:strVal val="visible"/>
                                      </p:to>
                                    </p:set>
                                    <p:animEffect transition="in" filter="wipe(up)">
                                      <p:cBhvr>
                                        <p:cTn id="145" dur="500"/>
                                        <p:tgtEl>
                                          <p:spTgt spid="117"/>
                                        </p:tgtEl>
                                      </p:cBhvr>
                                    </p:animEffect>
                                  </p:childTnLst>
                                </p:cTn>
                              </p:par>
                              <p:par>
                                <p:cTn id="146" presetID="22" presetClass="entr" presetSubtype="1" fill="hold" nodeType="withEffect">
                                  <p:stCondLst>
                                    <p:cond delay="0"/>
                                  </p:stCondLst>
                                  <p:childTnLst>
                                    <p:set>
                                      <p:cBhvr>
                                        <p:cTn id="147" dur="1" fill="hold">
                                          <p:stCondLst>
                                            <p:cond delay="0"/>
                                          </p:stCondLst>
                                        </p:cTn>
                                        <p:tgtEl>
                                          <p:spTgt spid="118"/>
                                        </p:tgtEl>
                                        <p:attrNameLst>
                                          <p:attrName>style.visibility</p:attrName>
                                        </p:attrNameLst>
                                      </p:cBhvr>
                                      <p:to>
                                        <p:strVal val="visible"/>
                                      </p:to>
                                    </p:set>
                                    <p:animEffect transition="in" filter="wipe(up)">
                                      <p:cBhvr>
                                        <p:cTn id="148" dur="500"/>
                                        <p:tgtEl>
                                          <p:spTgt spid="118"/>
                                        </p:tgtEl>
                                      </p:cBhvr>
                                    </p:animEffect>
                                  </p:childTnLst>
                                </p:cTn>
                              </p:par>
                              <p:par>
                                <p:cTn id="149" presetID="22" presetClass="entr" presetSubtype="1" fill="hold" nodeType="withEffect">
                                  <p:stCondLst>
                                    <p:cond delay="0"/>
                                  </p:stCondLst>
                                  <p:childTnLst>
                                    <p:set>
                                      <p:cBhvr>
                                        <p:cTn id="150" dur="1" fill="hold">
                                          <p:stCondLst>
                                            <p:cond delay="0"/>
                                          </p:stCondLst>
                                        </p:cTn>
                                        <p:tgtEl>
                                          <p:spTgt spid="121"/>
                                        </p:tgtEl>
                                        <p:attrNameLst>
                                          <p:attrName>style.visibility</p:attrName>
                                        </p:attrNameLst>
                                      </p:cBhvr>
                                      <p:to>
                                        <p:strVal val="visible"/>
                                      </p:to>
                                    </p:set>
                                    <p:animEffect transition="in" filter="wipe(up)">
                                      <p:cBhvr>
                                        <p:cTn id="151" dur="500"/>
                                        <p:tgtEl>
                                          <p:spTgt spid="121"/>
                                        </p:tgtEl>
                                      </p:cBhvr>
                                    </p:animEffect>
                                  </p:childTnLst>
                                </p:cTn>
                              </p:par>
                              <p:par>
                                <p:cTn id="152" presetID="22" presetClass="entr" presetSubtype="1" fill="hold" nodeType="withEffect">
                                  <p:stCondLst>
                                    <p:cond delay="0"/>
                                  </p:stCondLst>
                                  <p:childTnLst>
                                    <p:set>
                                      <p:cBhvr>
                                        <p:cTn id="153" dur="1" fill="hold">
                                          <p:stCondLst>
                                            <p:cond delay="0"/>
                                          </p:stCondLst>
                                        </p:cTn>
                                        <p:tgtEl>
                                          <p:spTgt spid="120"/>
                                        </p:tgtEl>
                                        <p:attrNameLst>
                                          <p:attrName>style.visibility</p:attrName>
                                        </p:attrNameLst>
                                      </p:cBhvr>
                                      <p:to>
                                        <p:strVal val="visible"/>
                                      </p:to>
                                    </p:set>
                                    <p:animEffect transition="in" filter="wipe(up)">
                                      <p:cBhvr>
                                        <p:cTn id="154" dur="500"/>
                                        <p:tgtEl>
                                          <p:spTgt spid="120"/>
                                        </p:tgtEl>
                                      </p:cBhvr>
                                    </p:animEffect>
                                  </p:childTnLst>
                                </p:cTn>
                              </p:par>
                              <p:par>
                                <p:cTn id="155" presetID="22" presetClass="entr" presetSubtype="1" fill="hold" nodeType="withEffect">
                                  <p:stCondLst>
                                    <p:cond delay="0"/>
                                  </p:stCondLst>
                                  <p:childTnLst>
                                    <p:set>
                                      <p:cBhvr>
                                        <p:cTn id="156" dur="1" fill="hold">
                                          <p:stCondLst>
                                            <p:cond delay="0"/>
                                          </p:stCondLst>
                                        </p:cTn>
                                        <p:tgtEl>
                                          <p:spTgt spid="119"/>
                                        </p:tgtEl>
                                        <p:attrNameLst>
                                          <p:attrName>style.visibility</p:attrName>
                                        </p:attrNameLst>
                                      </p:cBhvr>
                                      <p:to>
                                        <p:strVal val="visible"/>
                                      </p:to>
                                    </p:set>
                                    <p:animEffect transition="in" filter="wipe(up)">
                                      <p:cBhvr>
                                        <p:cTn id="157" dur="500"/>
                                        <p:tgtEl>
                                          <p:spTgt spid="119"/>
                                        </p:tgtEl>
                                      </p:cBhvr>
                                    </p:animEffect>
                                  </p:childTnLst>
                                </p:cTn>
                              </p:par>
                            </p:childTnLst>
                          </p:cTn>
                        </p:par>
                        <p:par>
                          <p:cTn id="158" fill="hold">
                            <p:stCondLst>
                              <p:cond delay="7500"/>
                            </p:stCondLst>
                            <p:childTnLst>
                              <p:par>
                                <p:cTn id="159" presetID="10" presetClass="entr" presetSubtype="0" fill="hold" nodeType="afterEffect">
                                  <p:stCondLst>
                                    <p:cond delay="0"/>
                                  </p:stCondLst>
                                  <p:childTnLst>
                                    <p:set>
                                      <p:cBhvr>
                                        <p:cTn id="160" dur="1" fill="hold">
                                          <p:stCondLst>
                                            <p:cond delay="0"/>
                                          </p:stCondLst>
                                        </p:cTn>
                                        <p:tgtEl>
                                          <p:spTgt spid="112"/>
                                        </p:tgtEl>
                                        <p:attrNameLst>
                                          <p:attrName>style.visibility</p:attrName>
                                        </p:attrNameLst>
                                      </p:cBhvr>
                                      <p:to>
                                        <p:strVal val="visible"/>
                                      </p:to>
                                    </p:set>
                                    <p:animEffect transition="in" filter="fade">
                                      <p:cBhvr>
                                        <p:cTn id="161" dur="500"/>
                                        <p:tgtEl>
                                          <p:spTgt spid="112"/>
                                        </p:tgtEl>
                                      </p:cBhvr>
                                    </p:animEffect>
                                  </p:childTnLst>
                                </p:cTn>
                              </p:par>
                            </p:childTnLst>
                          </p:cTn>
                        </p:par>
                        <p:par>
                          <p:cTn id="162" fill="hold">
                            <p:stCondLst>
                              <p:cond delay="8000"/>
                            </p:stCondLst>
                            <p:childTnLst>
                              <p:par>
                                <p:cTn id="163" presetID="10" presetClass="entr" presetSubtype="0" fill="hold" nodeType="afterEffect">
                                  <p:stCondLst>
                                    <p:cond delay="0"/>
                                  </p:stCondLst>
                                  <p:childTnLst>
                                    <p:set>
                                      <p:cBhvr>
                                        <p:cTn id="164" dur="1" fill="hold">
                                          <p:stCondLst>
                                            <p:cond delay="0"/>
                                          </p:stCondLst>
                                        </p:cTn>
                                        <p:tgtEl>
                                          <p:spTgt spid="115"/>
                                        </p:tgtEl>
                                        <p:attrNameLst>
                                          <p:attrName>style.visibility</p:attrName>
                                        </p:attrNameLst>
                                      </p:cBhvr>
                                      <p:to>
                                        <p:strVal val="visible"/>
                                      </p:to>
                                    </p:set>
                                    <p:animEffect transition="in" filter="fade">
                                      <p:cBhvr>
                                        <p:cTn id="165" dur="500"/>
                                        <p:tgtEl>
                                          <p:spTgt spid="115"/>
                                        </p:tgtEl>
                                      </p:cBhvr>
                                    </p:animEffect>
                                  </p:childTnLst>
                                </p:cTn>
                              </p:par>
                            </p:childTnLst>
                          </p:cTn>
                        </p:par>
                        <p:par>
                          <p:cTn id="166" fill="hold">
                            <p:stCondLst>
                              <p:cond delay="8500"/>
                            </p:stCondLst>
                            <p:childTnLst>
                              <p:par>
                                <p:cTn id="167" presetID="10" presetClass="entr" presetSubtype="0" fill="hold" nodeType="afterEffect">
                                  <p:stCondLst>
                                    <p:cond delay="0"/>
                                  </p:stCondLst>
                                  <p:childTnLst>
                                    <p:set>
                                      <p:cBhvr>
                                        <p:cTn id="168" dur="1" fill="hold">
                                          <p:stCondLst>
                                            <p:cond delay="0"/>
                                          </p:stCondLst>
                                        </p:cTn>
                                        <p:tgtEl>
                                          <p:spTgt spid="114"/>
                                        </p:tgtEl>
                                        <p:attrNameLst>
                                          <p:attrName>style.visibility</p:attrName>
                                        </p:attrNameLst>
                                      </p:cBhvr>
                                      <p:to>
                                        <p:strVal val="visible"/>
                                      </p:to>
                                    </p:set>
                                    <p:animEffect transition="in" filter="fade">
                                      <p:cBhvr>
                                        <p:cTn id="169" dur="500"/>
                                        <p:tgtEl>
                                          <p:spTgt spid="114"/>
                                        </p:tgtEl>
                                      </p:cBhvr>
                                    </p:animEffect>
                                  </p:childTnLst>
                                </p:cTn>
                              </p:par>
                            </p:childTnLst>
                          </p:cTn>
                        </p:par>
                        <p:par>
                          <p:cTn id="170" fill="hold">
                            <p:stCondLst>
                              <p:cond delay="9000"/>
                            </p:stCondLst>
                            <p:childTnLst>
                              <p:par>
                                <p:cTn id="171" presetID="10" presetClass="entr" presetSubtype="0" fill="hold" nodeType="afterEffect">
                                  <p:stCondLst>
                                    <p:cond delay="0"/>
                                  </p:stCondLst>
                                  <p:childTnLst>
                                    <p:set>
                                      <p:cBhvr>
                                        <p:cTn id="172" dur="1" fill="hold">
                                          <p:stCondLst>
                                            <p:cond delay="0"/>
                                          </p:stCondLst>
                                        </p:cTn>
                                        <p:tgtEl>
                                          <p:spTgt spid="113"/>
                                        </p:tgtEl>
                                        <p:attrNameLst>
                                          <p:attrName>style.visibility</p:attrName>
                                        </p:attrNameLst>
                                      </p:cBhvr>
                                      <p:to>
                                        <p:strVal val="visible"/>
                                      </p:to>
                                    </p:set>
                                    <p:animEffect transition="in" filter="fade">
                                      <p:cBhvr>
                                        <p:cTn id="173" dur="500"/>
                                        <p:tgtEl>
                                          <p:spTgt spid="113"/>
                                        </p:tgtEl>
                                      </p:cBhvr>
                                    </p:animEffect>
                                  </p:childTnLst>
                                </p:cTn>
                              </p:par>
                            </p:childTnLst>
                          </p:cTn>
                        </p:par>
                        <p:par>
                          <p:cTn id="174" fill="hold">
                            <p:stCondLst>
                              <p:cond delay="9500"/>
                            </p:stCondLst>
                            <p:childTnLst>
                              <p:par>
                                <p:cTn id="175" presetID="10" presetClass="entr" presetSubtype="0" fill="hold" nodeType="afterEffect">
                                  <p:stCondLst>
                                    <p:cond delay="0"/>
                                  </p:stCondLst>
                                  <p:childTnLst>
                                    <p:set>
                                      <p:cBhvr>
                                        <p:cTn id="176" dur="1" fill="hold">
                                          <p:stCondLst>
                                            <p:cond delay="0"/>
                                          </p:stCondLst>
                                        </p:cTn>
                                        <p:tgtEl>
                                          <p:spTgt spid="116"/>
                                        </p:tgtEl>
                                        <p:attrNameLst>
                                          <p:attrName>style.visibility</p:attrName>
                                        </p:attrNameLst>
                                      </p:cBhvr>
                                      <p:to>
                                        <p:strVal val="visible"/>
                                      </p:to>
                                    </p:set>
                                    <p:animEffect transition="in" filter="fade">
                                      <p:cBhvr>
                                        <p:cTn id="177" dur="500"/>
                                        <p:tgtEl>
                                          <p:spTgt spid="116"/>
                                        </p:tgtEl>
                                      </p:cBhvr>
                                    </p:animEffect>
                                  </p:childTnLst>
                                </p:cTn>
                              </p:par>
                              <p:par>
                                <p:cTn id="178" presetID="10" presetClass="entr" presetSubtype="0" fill="hold" nodeType="withEffect">
                                  <p:stCondLst>
                                    <p:cond delay="0"/>
                                  </p:stCondLst>
                                  <p:childTnLst>
                                    <p:set>
                                      <p:cBhvr>
                                        <p:cTn id="179" dur="1" fill="hold">
                                          <p:stCondLst>
                                            <p:cond delay="0"/>
                                          </p:stCondLst>
                                        </p:cTn>
                                        <p:tgtEl>
                                          <p:spTgt spid="128"/>
                                        </p:tgtEl>
                                        <p:attrNameLst>
                                          <p:attrName>style.visibility</p:attrName>
                                        </p:attrNameLst>
                                      </p:cBhvr>
                                      <p:to>
                                        <p:strVal val="visible"/>
                                      </p:to>
                                    </p:set>
                                    <p:animEffect transition="in" filter="fade">
                                      <p:cBhvr>
                                        <p:cTn id="180" dur="500"/>
                                        <p:tgtEl>
                                          <p:spTgt spid="128"/>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31"/>
                                        </p:tgtEl>
                                        <p:attrNameLst>
                                          <p:attrName>style.visibility</p:attrName>
                                        </p:attrNameLst>
                                      </p:cBhvr>
                                      <p:to>
                                        <p:strVal val="visible"/>
                                      </p:to>
                                    </p:set>
                                    <p:animEffect transition="in" filter="fade">
                                      <p:cBhvr>
                                        <p:cTn id="185" dur="500"/>
                                        <p:tgtEl>
                                          <p:spTgt spid="31"/>
                                        </p:tgtEl>
                                      </p:cBhvr>
                                    </p:animEffect>
                                  </p:childTnLst>
                                </p:cTn>
                              </p:par>
                            </p:childTnLst>
                          </p:cTn>
                        </p:par>
                        <p:par>
                          <p:cTn id="186" fill="hold">
                            <p:stCondLst>
                              <p:cond delay="500"/>
                            </p:stCondLst>
                            <p:childTnLst>
                              <p:par>
                                <p:cTn id="187" presetID="10" presetClass="entr" presetSubtype="0" fill="hold" nodeType="afterEffect">
                                  <p:stCondLst>
                                    <p:cond delay="500"/>
                                  </p:stCondLst>
                                  <p:childTnLst>
                                    <p:set>
                                      <p:cBhvr>
                                        <p:cTn id="188" dur="1" fill="hold">
                                          <p:stCondLst>
                                            <p:cond delay="0"/>
                                          </p:stCondLst>
                                        </p:cTn>
                                        <p:tgtEl>
                                          <p:spTgt spid="2051"/>
                                        </p:tgtEl>
                                        <p:attrNameLst>
                                          <p:attrName>style.visibility</p:attrName>
                                        </p:attrNameLst>
                                      </p:cBhvr>
                                      <p:to>
                                        <p:strVal val="visible"/>
                                      </p:to>
                                    </p:set>
                                    <p:animEffect transition="in" filter="fade">
                                      <p:cBhvr>
                                        <p:cTn id="189" dur="500"/>
                                        <p:tgtEl>
                                          <p:spTgt spid="2051"/>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grpId="0" nodeType="clickEffect">
                                  <p:stCondLst>
                                    <p:cond delay="0"/>
                                  </p:stCondLst>
                                  <p:childTnLst>
                                    <p:set>
                                      <p:cBhvr>
                                        <p:cTn id="193" dur="1" fill="hold">
                                          <p:stCondLst>
                                            <p:cond delay="0"/>
                                          </p:stCondLst>
                                        </p:cTn>
                                        <p:tgtEl>
                                          <p:spTgt spid="100"/>
                                        </p:tgtEl>
                                        <p:attrNameLst>
                                          <p:attrName>style.visibility</p:attrName>
                                        </p:attrNameLst>
                                      </p:cBhvr>
                                      <p:to>
                                        <p:strVal val="visible"/>
                                      </p:to>
                                    </p:set>
                                    <p:animEffect transition="in" filter="wipe(up)">
                                      <p:cBhvr>
                                        <p:cTn id="194" dur="500"/>
                                        <p:tgtEl>
                                          <p:spTgt spid="100"/>
                                        </p:tgtEl>
                                      </p:cBhvr>
                                    </p:animEffect>
                                  </p:childTnLst>
                                </p:cTn>
                              </p:par>
                            </p:childTnLst>
                          </p:cTn>
                        </p:par>
                        <p:par>
                          <p:cTn id="195" fill="hold">
                            <p:stCondLst>
                              <p:cond delay="500"/>
                            </p:stCondLst>
                            <p:childTnLst>
                              <p:par>
                                <p:cTn id="196" presetID="10" presetClass="exit" presetSubtype="0" fill="hold" grpId="1" nodeType="afterEffect">
                                  <p:stCondLst>
                                    <p:cond delay="0"/>
                                  </p:stCondLst>
                                  <p:childTnLst>
                                    <p:animEffect transition="out" filter="fade">
                                      <p:cBhvr>
                                        <p:cTn id="197" dur="500"/>
                                        <p:tgtEl>
                                          <p:spTgt spid="100"/>
                                        </p:tgtEl>
                                      </p:cBhvr>
                                    </p:animEffect>
                                    <p:set>
                                      <p:cBhvr>
                                        <p:cTn id="198" dur="1" fill="hold">
                                          <p:stCondLst>
                                            <p:cond delay="499"/>
                                          </p:stCondLst>
                                        </p:cTn>
                                        <p:tgtEl>
                                          <p:spTgt spid="100"/>
                                        </p:tgtEl>
                                        <p:attrNameLst>
                                          <p:attrName>style.visibility</p:attrName>
                                        </p:attrNameLst>
                                      </p:cBhvr>
                                      <p:to>
                                        <p:strVal val="hidden"/>
                                      </p:to>
                                    </p:set>
                                  </p:childTnLst>
                                </p:cTn>
                              </p:par>
                            </p:childTnLst>
                          </p:cTn>
                        </p:par>
                        <p:par>
                          <p:cTn id="199" fill="hold">
                            <p:stCondLst>
                              <p:cond delay="1000"/>
                            </p:stCondLst>
                            <p:childTnLst>
                              <p:par>
                                <p:cTn id="200" presetID="22" presetClass="entr" presetSubtype="4" fill="hold" grpId="0" nodeType="afterEffect">
                                  <p:stCondLst>
                                    <p:cond delay="0"/>
                                  </p:stCondLst>
                                  <p:childTnLst>
                                    <p:set>
                                      <p:cBhvr>
                                        <p:cTn id="201" dur="1" fill="hold">
                                          <p:stCondLst>
                                            <p:cond delay="0"/>
                                          </p:stCondLst>
                                        </p:cTn>
                                        <p:tgtEl>
                                          <p:spTgt spid="2055"/>
                                        </p:tgtEl>
                                        <p:attrNameLst>
                                          <p:attrName>style.visibility</p:attrName>
                                        </p:attrNameLst>
                                      </p:cBhvr>
                                      <p:to>
                                        <p:strVal val="visible"/>
                                      </p:to>
                                    </p:set>
                                    <p:animEffect transition="in" filter="wipe(down)">
                                      <p:cBhvr>
                                        <p:cTn id="202" dur="500"/>
                                        <p:tgtEl>
                                          <p:spTgt spid="2055"/>
                                        </p:tgtEl>
                                      </p:cBhvr>
                                    </p:animEffect>
                                  </p:childTnLst>
                                </p:cTn>
                              </p:par>
                            </p:childTnLst>
                          </p:cTn>
                        </p:par>
                        <p:par>
                          <p:cTn id="203" fill="hold">
                            <p:stCondLst>
                              <p:cond delay="1500"/>
                            </p:stCondLst>
                            <p:childTnLst>
                              <p:par>
                                <p:cTn id="204" presetID="22" presetClass="entr" presetSubtype="1" fill="hold" grpId="0" nodeType="afterEffect">
                                  <p:stCondLst>
                                    <p:cond delay="0"/>
                                  </p:stCondLst>
                                  <p:childTnLst>
                                    <p:set>
                                      <p:cBhvr>
                                        <p:cTn id="205" dur="1" fill="hold">
                                          <p:stCondLst>
                                            <p:cond delay="0"/>
                                          </p:stCondLst>
                                        </p:cTn>
                                        <p:tgtEl>
                                          <p:spTgt spid="101"/>
                                        </p:tgtEl>
                                        <p:attrNameLst>
                                          <p:attrName>style.visibility</p:attrName>
                                        </p:attrNameLst>
                                      </p:cBhvr>
                                      <p:to>
                                        <p:strVal val="visible"/>
                                      </p:to>
                                    </p:set>
                                    <p:animEffect transition="in" filter="wipe(up)">
                                      <p:cBhvr>
                                        <p:cTn id="206" dur="500"/>
                                        <p:tgtEl>
                                          <p:spTgt spid="101"/>
                                        </p:tgtEl>
                                      </p:cBhvr>
                                    </p:animEffect>
                                  </p:childTnLst>
                                </p:cTn>
                              </p:par>
                            </p:childTnLst>
                          </p:cTn>
                        </p:par>
                        <p:par>
                          <p:cTn id="207" fill="hold">
                            <p:stCondLst>
                              <p:cond delay="2000"/>
                            </p:stCondLst>
                            <p:childTnLst>
                              <p:par>
                                <p:cTn id="208" presetID="10" presetClass="exit" presetSubtype="0" fill="hold" grpId="1" nodeType="afterEffect">
                                  <p:stCondLst>
                                    <p:cond delay="0"/>
                                  </p:stCondLst>
                                  <p:childTnLst>
                                    <p:animEffect transition="out" filter="fade">
                                      <p:cBhvr>
                                        <p:cTn id="209" dur="500"/>
                                        <p:tgtEl>
                                          <p:spTgt spid="101"/>
                                        </p:tgtEl>
                                      </p:cBhvr>
                                    </p:animEffect>
                                    <p:set>
                                      <p:cBhvr>
                                        <p:cTn id="210" dur="1" fill="hold">
                                          <p:stCondLst>
                                            <p:cond delay="499"/>
                                          </p:stCondLst>
                                        </p:cTn>
                                        <p:tgtEl>
                                          <p:spTgt spid="101"/>
                                        </p:tgtEl>
                                        <p:attrNameLst>
                                          <p:attrName>style.visibility</p:attrName>
                                        </p:attrNameLst>
                                      </p:cBhvr>
                                      <p:to>
                                        <p:strVal val="hidden"/>
                                      </p:to>
                                    </p:set>
                                  </p:childTnLst>
                                </p:cTn>
                              </p:par>
                            </p:childTnLst>
                          </p:cTn>
                        </p:par>
                        <p:par>
                          <p:cTn id="211" fill="hold">
                            <p:stCondLst>
                              <p:cond delay="2500"/>
                            </p:stCondLst>
                            <p:childTnLst>
                              <p:par>
                                <p:cTn id="212" presetID="22" presetClass="entr" presetSubtype="4" fill="hold" grpId="0" nodeType="afterEffect">
                                  <p:stCondLst>
                                    <p:cond delay="0"/>
                                  </p:stCondLst>
                                  <p:childTnLst>
                                    <p:set>
                                      <p:cBhvr>
                                        <p:cTn id="213" dur="1" fill="hold">
                                          <p:stCondLst>
                                            <p:cond delay="0"/>
                                          </p:stCondLst>
                                        </p:cTn>
                                        <p:tgtEl>
                                          <p:spTgt spid="91"/>
                                        </p:tgtEl>
                                        <p:attrNameLst>
                                          <p:attrName>style.visibility</p:attrName>
                                        </p:attrNameLst>
                                      </p:cBhvr>
                                      <p:to>
                                        <p:strVal val="visible"/>
                                      </p:to>
                                    </p:set>
                                    <p:animEffect transition="in" filter="wipe(down)">
                                      <p:cBhvr>
                                        <p:cTn id="214" dur="500"/>
                                        <p:tgtEl>
                                          <p:spTgt spid="91"/>
                                        </p:tgtEl>
                                      </p:cBhvr>
                                    </p:animEffect>
                                  </p:childTnLst>
                                </p:cTn>
                              </p:par>
                            </p:childTnLst>
                          </p:cTn>
                        </p:par>
                        <p:par>
                          <p:cTn id="215" fill="hold">
                            <p:stCondLst>
                              <p:cond delay="3000"/>
                            </p:stCondLst>
                            <p:childTnLst>
                              <p:par>
                                <p:cTn id="216" presetID="22" presetClass="entr" presetSubtype="1" fill="hold" grpId="0" nodeType="afterEffect">
                                  <p:stCondLst>
                                    <p:cond delay="0"/>
                                  </p:stCondLst>
                                  <p:childTnLst>
                                    <p:set>
                                      <p:cBhvr>
                                        <p:cTn id="217" dur="1" fill="hold">
                                          <p:stCondLst>
                                            <p:cond delay="0"/>
                                          </p:stCondLst>
                                        </p:cTn>
                                        <p:tgtEl>
                                          <p:spTgt spid="102"/>
                                        </p:tgtEl>
                                        <p:attrNameLst>
                                          <p:attrName>style.visibility</p:attrName>
                                        </p:attrNameLst>
                                      </p:cBhvr>
                                      <p:to>
                                        <p:strVal val="visible"/>
                                      </p:to>
                                    </p:set>
                                    <p:animEffect transition="in" filter="wipe(up)">
                                      <p:cBhvr>
                                        <p:cTn id="218" dur="500"/>
                                        <p:tgtEl>
                                          <p:spTgt spid="102"/>
                                        </p:tgtEl>
                                      </p:cBhvr>
                                    </p:animEffect>
                                  </p:childTnLst>
                                </p:cTn>
                              </p:par>
                            </p:childTnLst>
                          </p:cTn>
                        </p:par>
                        <p:par>
                          <p:cTn id="219" fill="hold">
                            <p:stCondLst>
                              <p:cond delay="3500"/>
                            </p:stCondLst>
                            <p:childTnLst>
                              <p:par>
                                <p:cTn id="220" presetID="10" presetClass="exit" presetSubtype="0" fill="hold" grpId="1" nodeType="afterEffect">
                                  <p:stCondLst>
                                    <p:cond delay="0"/>
                                  </p:stCondLst>
                                  <p:childTnLst>
                                    <p:animEffect transition="out" filter="fade">
                                      <p:cBhvr>
                                        <p:cTn id="221" dur="500"/>
                                        <p:tgtEl>
                                          <p:spTgt spid="102"/>
                                        </p:tgtEl>
                                      </p:cBhvr>
                                    </p:animEffect>
                                    <p:set>
                                      <p:cBhvr>
                                        <p:cTn id="222" dur="1" fill="hold">
                                          <p:stCondLst>
                                            <p:cond delay="499"/>
                                          </p:stCondLst>
                                        </p:cTn>
                                        <p:tgtEl>
                                          <p:spTgt spid="102"/>
                                        </p:tgtEl>
                                        <p:attrNameLst>
                                          <p:attrName>style.visibility</p:attrName>
                                        </p:attrNameLst>
                                      </p:cBhvr>
                                      <p:to>
                                        <p:strVal val="hidden"/>
                                      </p:to>
                                    </p:set>
                                  </p:childTnLst>
                                </p:cTn>
                              </p:par>
                            </p:childTnLst>
                          </p:cTn>
                        </p:par>
                        <p:par>
                          <p:cTn id="223" fill="hold">
                            <p:stCondLst>
                              <p:cond delay="4000"/>
                            </p:stCondLst>
                            <p:childTnLst>
                              <p:par>
                                <p:cTn id="224" presetID="22" presetClass="entr" presetSubtype="4" fill="hold" grpId="0" nodeType="afterEffect">
                                  <p:stCondLst>
                                    <p:cond delay="0"/>
                                  </p:stCondLst>
                                  <p:childTnLst>
                                    <p:set>
                                      <p:cBhvr>
                                        <p:cTn id="225" dur="1" fill="hold">
                                          <p:stCondLst>
                                            <p:cond delay="0"/>
                                          </p:stCondLst>
                                        </p:cTn>
                                        <p:tgtEl>
                                          <p:spTgt spid="92"/>
                                        </p:tgtEl>
                                        <p:attrNameLst>
                                          <p:attrName>style.visibility</p:attrName>
                                        </p:attrNameLst>
                                      </p:cBhvr>
                                      <p:to>
                                        <p:strVal val="visible"/>
                                      </p:to>
                                    </p:set>
                                    <p:animEffect transition="in" filter="wipe(down)">
                                      <p:cBhvr>
                                        <p:cTn id="226" dur="500"/>
                                        <p:tgtEl>
                                          <p:spTgt spid="92"/>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125"/>
                                        </p:tgtEl>
                                        <p:attrNameLst>
                                          <p:attrName>style.visibility</p:attrName>
                                        </p:attrNameLst>
                                      </p:cBhvr>
                                      <p:to>
                                        <p:strVal val="visible"/>
                                      </p:to>
                                    </p:set>
                                    <p:animEffect transition="in" filter="fade">
                                      <p:cBhvr>
                                        <p:cTn id="231" dur="500"/>
                                        <p:tgtEl>
                                          <p:spTgt spid="125"/>
                                        </p:tgtEl>
                                      </p:cBhvr>
                                    </p:animEffect>
                                  </p:childTnLst>
                                </p:cTn>
                              </p:par>
                            </p:childTnLst>
                          </p:cTn>
                        </p:par>
                        <p:par>
                          <p:cTn id="232" fill="hold">
                            <p:stCondLst>
                              <p:cond delay="500"/>
                            </p:stCondLst>
                            <p:childTnLst>
                              <p:par>
                                <p:cTn id="233" presetID="10" presetClass="entr" presetSubtype="0" fill="hold" nodeType="afterEffect">
                                  <p:stCondLst>
                                    <p:cond delay="0"/>
                                  </p:stCondLst>
                                  <p:childTnLst>
                                    <p:set>
                                      <p:cBhvr>
                                        <p:cTn id="234" dur="1" fill="hold">
                                          <p:stCondLst>
                                            <p:cond delay="0"/>
                                          </p:stCondLst>
                                        </p:cTn>
                                        <p:tgtEl>
                                          <p:spTgt spid="126"/>
                                        </p:tgtEl>
                                        <p:attrNameLst>
                                          <p:attrName>style.visibility</p:attrName>
                                        </p:attrNameLst>
                                      </p:cBhvr>
                                      <p:to>
                                        <p:strVal val="visible"/>
                                      </p:to>
                                    </p:set>
                                    <p:animEffect transition="in" filter="fade">
                                      <p:cBhvr>
                                        <p:cTn id="235" dur="500"/>
                                        <p:tgtEl>
                                          <p:spTgt spid="126"/>
                                        </p:tgtEl>
                                      </p:cBhvr>
                                    </p:animEffect>
                                  </p:childTnLst>
                                </p:cTn>
                              </p:par>
                            </p:childTnLst>
                          </p:cTn>
                        </p:par>
                        <p:par>
                          <p:cTn id="236" fill="hold">
                            <p:stCondLst>
                              <p:cond delay="1000"/>
                            </p:stCondLst>
                            <p:childTnLst>
                              <p:par>
                                <p:cTn id="237" presetID="10" presetClass="entr" presetSubtype="0" fill="hold" nodeType="afterEffect">
                                  <p:stCondLst>
                                    <p:cond delay="0"/>
                                  </p:stCondLst>
                                  <p:childTnLst>
                                    <p:set>
                                      <p:cBhvr>
                                        <p:cTn id="238" dur="1" fill="hold">
                                          <p:stCondLst>
                                            <p:cond delay="0"/>
                                          </p:stCondLst>
                                        </p:cTn>
                                        <p:tgtEl>
                                          <p:spTgt spid="129"/>
                                        </p:tgtEl>
                                        <p:attrNameLst>
                                          <p:attrName>style.visibility</p:attrName>
                                        </p:attrNameLst>
                                      </p:cBhvr>
                                      <p:to>
                                        <p:strVal val="visible"/>
                                      </p:to>
                                    </p:set>
                                    <p:animEffect transition="in" filter="fade">
                                      <p:cBhvr>
                                        <p:cTn id="239" dur="500"/>
                                        <p:tgtEl>
                                          <p:spTgt spid="129"/>
                                        </p:tgtEl>
                                      </p:cBhvr>
                                    </p:animEffect>
                                  </p:childTnLst>
                                </p:cTn>
                              </p:par>
                            </p:childTnLst>
                          </p:cTn>
                        </p:par>
                        <p:par>
                          <p:cTn id="240" fill="hold">
                            <p:stCondLst>
                              <p:cond delay="1500"/>
                            </p:stCondLst>
                            <p:childTnLst>
                              <p:par>
                                <p:cTn id="241" presetID="10" presetClass="entr" presetSubtype="0" fill="hold" nodeType="afterEffect">
                                  <p:stCondLst>
                                    <p:cond delay="0"/>
                                  </p:stCondLst>
                                  <p:childTnLst>
                                    <p:set>
                                      <p:cBhvr>
                                        <p:cTn id="242" dur="1" fill="hold">
                                          <p:stCondLst>
                                            <p:cond delay="0"/>
                                          </p:stCondLst>
                                        </p:cTn>
                                        <p:tgtEl>
                                          <p:spTgt spid="131"/>
                                        </p:tgtEl>
                                        <p:attrNameLst>
                                          <p:attrName>style.visibility</p:attrName>
                                        </p:attrNameLst>
                                      </p:cBhvr>
                                      <p:to>
                                        <p:strVal val="visible"/>
                                      </p:to>
                                    </p:set>
                                    <p:animEffect transition="in" filter="fade">
                                      <p:cBhvr>
                                        <p:cTn id="243" dur="500"/>
                                        <p:tgtEl>
                                          <p:spTgt spid="131"/>
                                        </p:tgtEl>
                                      </p:cBhvr>
                                    </p:animEffect>
                                  </p:childTnLst>
                                </p:cTn>
                              </p:par>
                            </p:childTnLst>
                          </p:cTn>
                        </p:par>
                        <p:par>
                          <p:cTn id="244" fill="hold">
                            <p:stCondLst>
                              <p:cond delay="2000"/>
                            </p:stCondLst>
                            <p:childTnLst>
                              <p:par>
                                <p:cTn id="245" presetID="10" presetClass="entr" presetSubtype="0" fill="hold" nodeType="afterEffect">
                                  <p:stCondLst>
                                    <p:cond delay="0"/>
                                  </p:stCondLst>
                                  <p:childTnLst>
                                    <p:set>
                                      <p:cBhvr>
                                        <p:cTn id="246" dur="1" fill="hold">
                                          <p:stCondLst>
                                            <p:cond delay="0"/>
                                          </p:stCondLst>
                                        </p:cTn>
                                        <p:tgtEl>
                                          <p:spTgt spid="130"/>
                                        </p:tgtEl>
                                        <p:attrNameLst>
                                          <p:attrName>style.visibility</p:attrName>
                                        </p:attrNameLst>
                                      </p:cBhvr>
                                      <p:to>
                                        <p:strVal val="visible"/>
                                      </p:to>
                                    </p:set>
                                    <p:animEffect transition="in" filter="fade">
                                      <p:cBhvr>
                                        <p:cTn id="247" dur="500"/>
                                        <p:tgtEl>
                                          <p:spTgt spid="130"/>
                                        </p:tgtEl>
                                      </p:cBhvr>
                                    </p:animEffect>
                                  </p:childTnLst>
                                </p:cTn>
                              </p:par>
                            </p:childTnLst>
                          </p:cTn>
                        </p:par>
                        <p:par>
                          <p:cTn id="248" fill="hold">
                            <p:stCondLst>
                              <p:cond delay="2500"/>
                            </p:stCondLst>
                            <p:childTnLst>
                              <p:par>
                                <p:cTn id="249" presetID="10" presetClass="entr" presetSubtype="0" fill="hold" nodeType="afterEffect">
                                  <p:stCondLst>
                                    <p:cond delay="0"/>
                                  </p:stCondLst>
                                  <p:childTnLst>
                                    <p:set>
                                      <p:cBhvr>
                                        <p:cTn id="250" dur="1" fill="hold">
                                          <p:stCondLst>
                                            <p:cond delay="0"/>
                                          </p:stCondLst>
                                        </p:cTn>
                                        <p:tgtEl>
                                          <p:spTgt spid="132"/>
                                        </p:tgtEl>
                                        <p:attrNameLst>
                                          <p:attrName>style.visibility</p:attrName>
                                        </p:attrNameLst>
                                      </p:cBhvr>
                                      <p:to>
                                        <p:strVal val="visible"/>
                                      </p:to>
                                    </p:set>
                                    <p:animEffect transition="in" filter="fade">
                                      <p:cBhvr>
                                        <p:cTn id="251" dur="500"/>
                                        <p:tgtEl>
                                          <p:spTgt spid="132"/>
                                        </p:tgtEl>
                                      </p:cBhvr>
                                    </p:animEffect>
                                  </p:childTnLst>
                                </p:cTn>
                              </p:par>
                            </p:childTnLst>
                          </p:cTn>
                        </p:par>
                        <p:par>
                          <p:cTn id="252" fill="hold">
                            <p:stCondLst>
                              <p:cond delay="3000"/>
                            </p:stCondLst>
                            <p:childTnLst>
                              <p:par>
                                <p:cTn id="253" presetID="10" presetClass="entr" presetSubtype="0" fill="hold" nodeType="afterEffect">
                                  <p:stCondLst>
                                    <p:cond delay="0"/>
                                  </p:stCondLst>
                                  <p:childTnLst>
                                    <p:set>
                                      <p:cBhvr>
                                        <p:cTn id="254" dur="1" fill="hold">
                                          <p:stCondLst>
                                            <p:cond delay="0"/>
                                          </p:stCondLst>
                                        </p:cTn>
                                        <p:tgtEl>
                                          <p:spTgt spid="133"/>
                                        </p:tgtEl>
                                        <p:attrNameLst>
                                          <p:attrName>style.visibility</p:attrName>
                                        </p:attrNameLst>
                                      </p:cBhvr>
                                      <p:to>
                                        <p:strVal val="visible"/>
                                      </p:to>
                                    </p:set>
                                    <p:animEffect transition="in" filter="fade">
                                      <p:cBhvr>
                                        <p:cTn id="255" dur="500"/>
                                        <p:tgtEl>
                                          <p:spTgt spid="133"/>
                                        </p:tgtEl>
                                      </p:cBhvr>
                                    </p:animEffect>
                                  </p:childTnLst>
                                </p:cTn>
                              </p:par>
                            </p:childTnLst>
                          </p:cTn>
                        </p:par>
                        <p:par>
                          <p:cTn id="256" fill="hold">
                            <p:stCondLst>
                              <p:cond delay="3500"/>
                            </p:stCondLst>
                            <p:childTnLst>
                              <p:par>
                                <p:cTn id="257" presetID="10" presetClass="entr" presetSubtype="0" fill="hold" nodeType="afterEffect">
                                  <p:stCondLst>
                                    <p:cond delay="0"/>
                                  </p:stCondLst>
                                  <p:childTnLst>
                                    <p:set>
                                      <p:cBhvr>
                                        <p:cTn id="258" dur="1" fill="hold">
                                          <p:stCondLst>
                                            <p:cond delay="0"/>
                                          </p:stCondLst>
                                        </p:cTn>
                                        <p:tgtEl>
                                          <p:spTgt spid="134"/>
                                        </p:tgtEl>
                                        <p:attrNameLst>
                                          <p:attrName>style.visibility</p:attrName>
                                        </p:attrNameLst>
                                      </p:cBhvr>
                                      <p:to>
                                        <p:strVal val="visible"/>
                                      </p:to>
                                    </p:set>
                                    <p:animEffect transition="in" filter="fade">
                                      <p:cBhvr>
                                        <p:cTn id="259" dur="500"/>
                                        <p:tgtEl>
                                          <p:spTgt spid="134"/>
                                        </p:tgtEl>
                                      </p:cBhvr>
                                    </p:animEffect>
                                  </p:childTnLst>
                                </p:cTn>
                              </p:par>
                            </p:childTnLst>
                          </p:cTn>
                        </p:par>
                        <p:par>
                          <p:cTn id="260" fill="hold">
                            <p:stCondLst>
                              <p:cond delay="4000"/>
                            </p:stCondLst>
                            <p:childTnLst>
                              <p:par>
                                <p:cTn id="261" presetID="10" presetClass="entr" presetSubtype="0" fill="hold" nodeType="afterEffect">
                                  <p:stCondLst>
                                    <p:cond delay="0"/>
                                  </p:stCondLst>
                                  <p:childTnLst>
                                    <p:set>
                                      <p:cBhvr>
                                        <p:cTn id="262" dur="1" fill="hold">
                                          <p:stCondLst>
                                            <p:cond delay="0"/>
                                          </p:stCondLst>
                                        </p:cTn>
                                        <p:tgtEl>
                                          <p:spTgt spid="135"/>
                                        </p:tgtEl>
                                        <p:attrNameLst>
                                          <p:attrName>style.visibility</p:attrName>
                                        </p:attrNameLst>
                                      </p:cBhvr>
                                      <p:to>
                                        <p:strVal val="visible"/>
                                      </p:to>
                                    </p:set>
                                    <p:animEffect transition="in" filter="fade">
                                      <p:cBhvr>
                                        <p:cTn id="263" dur="500"/>
                                        <p:tgtEl>
                                          <p:spTgt spid="135"/>
                                        </p:tgtEl>
                                      </p:cBhvr>
                                    </p:animEffect>
                                  </p:childTnLst>
                                </p:cTn>
                              </p:par>
                            </p:childTnLst>
                          </p:cTn>
                        </p:par>
                        <p:par>
                          <p:cTn id="264" fill="hold">
                            <p:stCondLst>
                              <p:cond delay="4500"/>
                            </p:stCondLst>
                            <p:childTnLst>
                              <p:par>
                                <p:cTn id="265" presetID="10" presetClass="entr" presetSubtype="0" fill="hold" nodeType="afterEffect">
                                  <p:stCondLst>
                                    <p:cond delay="0"/>
                                  </p:stCondLst>
                                  <p:childTnLst>
                                    <p:set>
                                      <p:cBhvr>
                                        <p:cTn id="266" dur="1" fill="hold">
                                          <p:stCondLst>
                                            <p:cond delay="0"/>
                                          </p:stCondLst>
                                        </p:cTn>
                                        <p:tgtEl>
                                          <p:spTgt spid="136"/>
                                        </p:tgtEl>
                                        <p:attrNameLst>
                                          <p:attrName>style.visibility</p:attrName>
                                        </p:attrNameLst>
                                      </p:cBhvr>
                                      <p:to>
                                        <p:strVal val="visible"/>
                                      </p:to>
                                    </p:set>
                                    <p:animEffect transition="in" filter="fade">
                                      <p:cBhvr>
                                        <p:cTn id="267" dur="500"/>
                                        <p:tgtEl>
                                          <p:spTgt spid="136"/>
                                        </p:tgtEl>
                                      </p:cBhvr>
                                    </p:animEffect>
                                  </p:childTnLst>
                                </p:cTn>
                              </p:par>
                            </p:childTnLst>
                          </p:cTn>
                        </p:par>
                        <p:par>
                          <p:cTn id="268" fill="hold">
                            <p:stCondLst>
                              <p:cond delay="5000"/>
                            </p:stCondLst>
                            <p:childTnLst>
                              <p:par>
                                <p:cTn id="269" presetID="10" presetClass="entr" presetSubtype="0" fill="hold" nodeType="after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fade">
                                      <p:cBhvr>
                                        <p:cTn id="271" dur="500"/>
                                        <p:tgtEl>
                                          <p:spTgt spid="137"/>
                                        </p:tgtEl>
                                      </p:cBhvr>
                                    </p:animEffect>
                                  </p:childTnLst>
                                </p:cTn>
                              </p:par>
                            </p:childTnLst>
                          </p:cTn>
                        </p:par>
                        <p:par>
                          <p:cTn id="272" fill="hold">
                            <p:stCondLst>
                              <p:cond delay="5500"/>
                            </p:stCondLst>
                            <p:childTnLst>
                              <p:par>
                                <p:cTn id="273" presetID="10" presetClass="entr" presetSubtype="0" fill="hold" nodeType="afterEffect">
                                  <p:stCondLst>
                                    <p:cond delay="0"/>
                                  </p:stCondLst>
                                  <p:childTnLst>
                                    <p:set>
                                      <p:cBhvr>
                                        <p:cTn id="274" dur="1" fill="hold">
                                          <p:stCondLst>
                                            <p:cond delay="0"/>
                                          </p:stCondLst>
                                        </p:cTn>
                                        <p:tgtEl>
                                          <p:spTgt spid="138"/>
                                        </p:tgtEl>
                                        <p:attrNameLst>
                                          <p:attrName>style.visibility</p:attrName>
                                        </p:attrNameLst>
                                      </p:cBhvr>
                                      <p:to>
                                        <p:strVal val="visible"/>
                                      </p:to>
                                    </p:set>
                                    <p:animEffect transition="in" filter="fade">
                                      <p:cBhvr>
                                        <p:cTn id="275" dur="500"/>
                                        <p:tgtEl>
                                          <p:spTgt spid="138"/>
                                        </p:tgtEl>
                                      </p:cBhvr>
                                    </p:animEffect>
                                  </p:childTnLst>
                                </p:cTn>
                              </p:par>
                            </p:childTnLst>
                          </p:cTn>
                        </p:par>
                        <p:par>
                          <p:cTn id="276" fill="hold">
                            <p:stCondLst>
                              <p:cond delay="6000"/>
                            </p:stCondLst>
                            <p:childTnLst>
                              <p:par>
                                <p:cTn id="277" presetID="10" presetClass="entr" presetSubtype="0" fill="hold" nodeType="afterEffect">
                                  <p:stCondLst>
                                    <p:cond delay="0"/>
                                  </p:stCondLst>
                                  <p:childTnLst>
                                    <p:set>
                                      <p:cBhvr>
                                        <p:cTn id="278" dur="1" fill="hold">
                                          <p:stCondLst>
                                            <p:cond delay="0"/>
                                          </p:stCondLst>
                                        </p:cTn>
                                        <p:tgtEl>
                                          <p:spTgt spid="139"/>
                                        </p:tgtEl>
                                        <p:attrNameLst>
                                          <p:attrName>style.visibility</p:attrName>
                                        </p:attrNameLst>
                                      </p:cBhvr>
                                      <p:to>
                                        <p:strVal val="visible"/>
                                      </p:to>
                                    </p:set>
                                    <p:animEffect transition="in" filter="fade">
                                      <p:cBhvr>
                                        <p:cTn id="279" dur="500"/>
                                        <p:tgtEl>
                                          <p:spTgt spid="139"/>
                                        </p:tgtEl>
                                      </p:cBhvr>
                                    </p:animEffect>
                                  </p:childTnLst>
                                </p:cTn>
                              </p:par>
                            </p:childTnLst>
                          </p:cTn>
                        </p:par>
                        <p:par>
                          <p:cTn id="280" fill="hold">
                            <p:stCondLst>
                              <p:cond delay="6500"/>
                            </p:stCondLst>
                            <p:childTnLst>
                              <p:par>
                                <p:cTn id="281" presetID="10" presetClass="entr" presetSubtype="0" fill="hold" nodeType="afterEffect">
                                  <p:stCondLst>
                                    <p:cond delay="0"/>
                                  </p:stCondLst>
                                  <p:childTnLst>
                                    <p:set>
                                      <p:cBhvr>
                                        <p:cTn id="282" dur="1" fill="hold">
                                          <p:stCondLst>
                                            <p:cond delay="0"/>
                                          </p:stCondLst>
                                        </p:cTn>
                                        <p:tgtEl>
                                          <p:spTgt spid="140"/>
                                        </p:tgtEl>
                                        <p:attrNameLst>
                                          <p:attrName>style.visibility</p:attrName>
                                        </p:attrNameLst>
                                      </p:cBhvr>
                                      <p:to>
                                        <p:strVal val="visible"/>
                                      </p:to>
                                    </p:set>
                                    <p:animEffect transition="in" filter="fade">
                                      <p:cBhvr>
                                        <p:cTn id="283" dur="500"/>
                                        <p:tgtEl>
                                          <p:spTgt spid="140"/>
                                        </p:tgtEl>
                                      </p:cBhvr>
                                    </p:animEffect>
                                  </p:childTnLst>
                                </p:cTn>
                              </p:par>
                            </p:childTnLst>
                          </p:cTn>
                        </p:par>
                        <p:par>
                          <p:cTn id="284" fill="hold">
                            <p:stCondLst>
                              <p:cond delay="7000"/>
                            </p:stCondLst>
                            <p:childTnLst>
                              <p:par>
                                <p:cTn id="285" presetID="10" presetClass="entr" presetSubtype="0" fill="hold" nodeType="afterEffect">
                                  <p:stCondLst>
                                    <p:cond delay="0"/>
                                  </p:stCondLst>
                                  <p:childTnLst>
                                    <p:set>
                                      <p:cBhvr>
                                        <p:cTn id="286" dur="1" fill="hold">
                                          <p:stCondLst>
                                            <p:cond delay="0"/>
                                          </p:stCondLst>
                                        </p:cTn>
                                        <p:tgtEl>
                                          <p:spTgt spid="142"/>
                                        </p:tgtEl>
                                        <p:attrNameLst>
                                          <p:attrName>style.visibility</p:attrName>
                                        </p:attrNameLst>
                                      </p:cBhvr>
                                      <p:to>
                                        <p:strVal val="visible"/>
                                      </p:to>
                                    </p:set>
                                    <p:animEffect transition="in" filter="fade">
                                      <p:cBhvr>
                                        <p:cTn id="287" dur="500"/>
                                        <p:tgtEl>
                                          <p:spTgt spid="142"/>
                                        </p:tgtEl>
                                      </p:cBhvr>
                                    </p:animEffect>
                                  </p:childTnLst>
                                </p:cTn>
                              </p:par>
                            </p:childTnLst>
                          </p:cTn>
                        </p:par>
                        <p:par>
                          <p:cTn id="288" fill="hold">
                            <p:stCondLst>
                              <p:cond delay="7500"/>
                            </p:stCondLst>
                            <p:childTnLst>
                              <p:par>
                                <p:cTn id="289" presetID="10" presetClass="entr" presetSubtype="0" fill="hold" nodeType="afterEffect">
                                  <p:stCondLst>
                                    <p:cond delay="750"/>
                                  </p:stCondLst>
                                  <p:childTnLst>
                                    <p:set>
                                      <p:cBhvr>
                                        <p:cTn id="290" dur="1" fill="hold">
                                          <p:stCondLst>
                                            <p:cond delay="0"/>
                                          </p:stCondLst>
                                        </p:cTn>
                                        <p:tgtEl>
                                          <p:spTgt spid="2058"/>
                                        </p:tgtEl>
                                        <p:attrNameLst>
                                          <p:attrName>style.visibility</p:attrName>
                                        </p:attrNameLst>
                                      </p:cBhvr>
                                      <p:to>
                                        <p:strVal val="visible"/>
                                      </p:to>
                                    </p:set>
                                    <p:animEffect transition="in" filter="fade">
                                      <p:cBhvr>
                                        <p:cTn id="291" dur="500"/>
                                        <p:tgtEl>
                                          <p:spTgt spid="2058"/>
                                        </p:tgtEl>
                                      </p:cBhvr>
                                    </p:animEffect>
                                  </p:childTnLst>
                                </p:cTn>
                              </p:par>
                            </p:childTnLst>
                          </p:cTn>
                        </p:par>
                        <p:par>
                          <p:cTn id="292" fill="hold">
                            <p:stCondLst>
                              <p:cond delay="8750"/>
                            </p:stCondLst>
                            <p:childTnLst>
                              <p:par>
                                <p:cTn id="293" presetID="10" presetClass="entr" presetSubtype="0" fill="hold" nodeType="afterEffect">
                                  <p:stCondLst>
                                    <p:cond delay="0"/>
                                  </p:stCondLst>
                                  <p:childTnLst>
                                    <p:set>
                                      <p:cBhvr>
                                        <p:cTn id="294" dur="1" fill="hold">
                                          <p:stCondLst>
                                            <p:cond delay="0"/>
                                          </p:stCondLst>
                                        </p:cTn>
                                        <p:tgtEl>
                                          <p:spTgt spid="96"/>
                                        </p:tgtEl>
                                        <p:attrNameLst>
                                          <p:attrName>style.visibility</p:attrName>
                                        </p:attrNameLst>
                                      </p:cBhvr>
                                      <p:to>
                                        <p:strVal val="visible"/>
                                      </p:to>
                                    </p:set>
                                    <p:animEffect transition="in" filter="fade">
                                      <p:cBhvr>
                                        <p:cTn id="295" dur="500"/>
                                        <p:tgtEl>
                                          <p:spTgt spid="96"/>
                                        </p:tgtEl>
                                      </p:cBhvr>
                                    </p:animEffect>
                                  </p:childTnLst>
                                </p:cTn>
                              </p:par>
                            </p:childTnLst>
                          </p:cTn>
                        </p:par>
                        <p:par>
                          <p:cTn id="296" fill="hold">
                            <p:stCondLst>
                              <p:cond delay="9250"/>
                            </p:stCondLst>
                            <p:childTnLst>
                              <p:par>
                                <p:cTn id="297" presetID="10" presetClass="entr" presetSubtype="0" fill="hold" nodeType="afterEffect">
                                  <p:stCondLst>
                                    <p:cond delay="0"/>
                                  </p:stCondLst>
                                  <p:childTnLst>
                                    <p:set>
                                      <p:cBhvr>
                                        <p:cTn id="298" dur="1" fill="hold">
                                          <p:stCondLst>
                                            <p:cond delay="0"/>
                                          </p:stCondLst>
                                        </p:cTn>
                                        <p:tgtEl>
                                          <p:spTgt spid="97"/>
                                        </p:tgtEl>
                                        <p:attrNameLst>
                                          <p:attrName>style.visibility</p:attrName>
                                        </p:attrNameLst>
                                      </p:cBhvr>
                                      <p:to>
                                        <p:strVal val="visible"/>
                                      </p:to>
                                    </p:set>
                                    <p:animEffect transition="in" filter="fade">
                                      <p:cBhvr>
                                        <p:cTn id="299" dur="500"/>
                                        <p:tgtEl>
                                          <p:spTgt spid="97"/>
                                        </p:tgtEl>
                                      </p:cBhvr>
                                    </p:animEffect>
                                  </p:childTnLst>
                                </p:cTn>
                              </p:par>
                            </p:childTnLst>
                          </p:cTn>
                        </p:par>
                        <p:par>
                          <p:cTn id="300" fill="hold">
                            <p:stCondLst>
                              <p:cond delay="9750"/>
                            </p:stCondLst>
                            <p:childTnLst>
                              <p:par>
                                <p:cTn id="301" presetID="10" presetClass="entr" presetSubtype="0" fill="hold" nodeType="afterEffect">
                                  <p:stCondLst>
                                    <p:cond delay="750"/>
                                  </p:stCondLst>
                                  <p:childTnLst>
                                    <p:set>
                                      <p:cBhvr>
                                        <p:cTn id="302" dur="1" fill="hold">
                                          <p:stCondLst>
                                            <p:cond delay="0"/>
                                          </p:stCondLst>
                                        </p:cTn>
                                        <p:tgtEl>
                                          <p:spTgt spid="98"/>
                                        </p:tgtEl>
                                        <p:attrNameLst>
                                          <p:attrName>style.visibility</p:attrName>
                                        </p:attrNameLst>
                                      </p:cBhvr>
                                      <p:to>
                                        <p:strVal val="visible"/>
                                      </p:to>
                                    </p:set>
                                    <p:animEffect transition="in" filter="fade">
                                      <p:cBhvr>
                                        <p:cTn id="303" dur="500"/>
                                        <p:tgtEl>
                                          <p:spTgt spid="98"/>
                                        </p:tgtEl>
                                      </p:cBhvr>
                                    </p:animEffect>
                                  </p:childTnLst>
                                </p:cTn>
                              </p:par>
                            </p:childTnLst>
                          </p:cTn>
                        </p:par>
                        <p:par>
                          <p:cTn id="304" fill="hold">
                            <p:stCondLst>
                              <p:cond delay="11000"/>
                            </p:stCondLst>
                            <p:childTnLst>
                              <p:par>
                                <p:cTn id="305" presetID="22" presetClass="entr" presetSubtype="1" fill="hold" grpId="0" nodeType="afterEffect">
                                  <p:stCondLst>
                                    <p:cond delay="0"/>
                                  </p:stCondLst>
                                  <p:childTnLst>
                                    <p:set>
                                      <p:cBhvr>
                                        <p:cTn id="306" dur="1" fill="hold">
                                          <p:stCondLst>
                                            <p:cond delay="0"/>
                                          </p:stCondLst>
                                        </p:cTn>
                                        <p:tgtEl>
                                          <p:spTgt spid="2061"/>
                                        </p:tgtEl>
                                        <p:attrNameLst>
                                          <p:attrName>style.visibility</p:attrName>
                                        </p:attrNameLst>
                                      </p:cBhvr>
                                      <p:to>
                                        <p:strVal val="visible"/>
                                      </p:to>
                                    </p:set>
                                    <p:animEffect transition="in" filter="wipe(up)">
                                      <p:cBhvr>
                                        <p:cTn id="307" dur="1500"/>
                                        <p:tgtEl>
                                          <p:spTgt spid="2061"/>
                                        </p:tgtEl>
                                      </p:cBhvr>
                                    </p:animEffect>
                                  </p:childTnLst>
                                </p:cTn>
                              </p:par>
                            </p:childTnLst>
                          </p:cTn>
                        </p:par>
                      </p:childTnLst>
                    </p:cTn>
                  </p:par>
                  <p:par>
                    <p:cTn id="308" fill="hold">
                      <p:stCondLst>
                        <p:cond delay="indefinite"/>
                      </p:stCondLst>
                      <p:childTnLst>
                        <p:par>
                          <p:cTn id="309" fill="hold">
                            <p:stCondLst>
                              <p:cond delay="0"/>
                            </p:stCondLst>
                            <p:childTnLst>
                              <p:par>
                                <p:cTn id="310" presetID="10" presetClass="entr" presetSubtype="0" fill="hold" grpId="0" nodeType="clickEffect">
                                  <p:stCondLst>
                                    <p:cond delay="0"/>
                                  </p:stCondLst>
                                  <p:childTnLst>
                                    <p:set>
                                      <p:cBhvr>
                                        <p:cTn id="311" dur="1" fill="hold">
                                          <p:stCondLst>
                                            <p:cond delay="0"/>
                                          </p:stCondLst>
                                        </p:cTn>
                                        <p:tgtEl>
                                          <p:spTgt spid="109"/>
                                        </p:tgtEl>
                                        <p:attrNameLst>
                                          <p:attrName>style.visibility</p:attrName>
                                        </p:attrNameLst>
                                      </p:cBhvr>
                                      <p:to>
                                        <p:strVal val="visible"/>
                                      </p:to>
                                    </p:set>
                                    <p:animEffect transition="in" filter="fade">
                                      <p:cBhvr>
                                        <p:cTn id="312" dur="500"/>
                                        <p:tgtEl>
                                          <p:spTgt spid="109"/>
                                        </p:tgtEl>
                                      </p:cBhvr>
                                    </p:animEffect>
                                  </p:childTnLst>
                                </p:cTn>
                              </p:par>
                            </p:childTnLst>
                          </p:cTn>
                        </p:par>
                        <p:par>
                          <p:cTn id="313" fill="hold">
                            <p:stCondLst>
                              <p:cond delay="500"/>
                            </p:stCondLst>
                            <p:childTnLst>
                              <p:par>
                                <p:cTn id="314" presetID="21" presetClass="entr" presetSubtype="1" fill="hold" nodeType="afterEffect">
                                  <p:stCondLst>
                                    <p:cond delay="0"/>
                                  </p:stCondLst>
                                  <p:childTnLst>
                                    <p:set>
                                      <p:cBhvr>
                                        <p:cTn id="315" dur="1" fill="hold">
                                          <p:stCondLst>
                                            <p:cond delay="0"/>
                                          </p:stCondLst>
                                        </p:cTn>
                                        <p:tgtEl>
                                          <p:spTgt spid="2063"/>
                                        </p:tgtEl>
                                        <p:attrNameLst>
                                          <p:attrName>style.visibility</p:attrName>
                                        </p:attrNameLst>
                                      </p:cBhvr>
                                      <p:to>
                                        <p:strVal val="visible"/>
                                      </p:to>
                                    </p:set>
                                    <p:animEffect transition="in" filter="wheel(1)">
                                      <p:cBhvr>
                                        <p:cTn id="316" dur="2000"/>
                                        <p:tgtEl>
                                          <p:spTgt spid="2063"/>
                                        </p:tgtEl>
                                      </p:cBhvr>
                                    </p:animEffect>
                                  </p:childTnLst>
                                </p:cTn>
                              </p:par>
                            </p:childTnLst>
                          </p:cTn>
                        </p:par>
                      </p:childTnLst>
                    </p:cTn>
                  </p:par>
                  <p:par>
                    <p:cTn id="317" fill="hold">
                      <p:stCondLst>
                        <p:cond delay="indefinite"/>
                      </p:stCondLst>
                      <p:childTnLst>
                        <p:par>
                          <p:cTn id="318" fill="hold">
                            <p:stCondLst>
                              <p:cond delay="0"/>
                            </p:stCondLst>
                            <p:childTnLst>
                              <p:par>
                                <p:cTn id="319" presetID="22" presetClass="entr" presetSubtype="1" fill="hold" nodeType="clickEffect">
                                  <p:stCondLst>
                                    <p:cond delay="0"/>
                                  </p:stCondLst>
                                  <p:childTnLst>
                                    <p:set>
                                      <p:cBhvr>
                                        <p:cTn id="320" dur="1" fill="hold">
                                          <p:stCondLst>
                                            <p:cond delay="0"/>
                                          </p:stCondLst>
                                        </p:cTn>
                                        <p:tgtEl>
                                          <p:spTgt spid="7"/>
                                        </p:tgtEl>
                                        <p:attrNameLst>
                                          <p:attrName>style.visibility</p:attrName>
                                        </p:attrNameLst>
                                      </p:cBhvr>
                                      <p:to>
                                        <p:strVal val="visible"/>
                                      </p:to>
                                    </p:set>
                                    <p:animEffect transition="in" filter="wipe(up)">
                                      <p:cBhvr>
                                        <p:cTn id="3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68" grpId="0"/>
      <p:bldP spid="2055" grpId="0" animBg="1"/>
      <p:bldP spid="91" grpId="0" animBg="1"/>
      <p:bldP spid="92" grpId="0" animBg="1"/>
      <p:bldGraphic spid="2061" grpId="0">
        <p:bldAsOne/>
      </p:bldGraphic>
      <p:bldP spid="100" grpId="0" animBg="1"/>
      <p:bldP spid="100" grpId="1" animBg="1"/>
      <p:bldP spid="101" grpId="0" animBg="1"/>
      <p:bldP spid="101" grpId="1" animBg="1"/>
      <p:bldP spid="102" grpId="0" animBg="1"/>
      <p:bldP spid="102" grpId="1" animBg="1"/>
      <p:bldP spid="4" grpId="0" animBg="1"/>
      <p:bldP spid="1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1AAC087-4FEE-4538-979E-8B69C57DA744}"/>
              </a:ext>
            </a:extLst>
          </p:cNvPr>
          <p:cNvSpPr/>
          <p:nvPr/>
        </p:nvSpPr>
        <p:spPr>
          <a:xfrm>
            <a:off x="3594771"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8312" y="205979"/>
            <a:ext cx="8218487" cy="857250"/>
          </a:xfrm>
        </p:spPr>
        <p:txBody>
          <a:bodyPr>
            <a:noAutofit/>
          </a:bodyPr>
          <a:lstStyle/>
          <a:p>
            <a:r>
              <a:rPr lang="en-US" dirty="0"/>
              <a:t>A step forward: </a:t>
            </a:r>
            <a:r>
              <a:rPr lang="en-US" dirty="0" err="1"/>
              <a:t>Virtuals</a:t>
            </a:r>
            <a:r>
              <a:rPr lang="en-US" dirty="0"/>
              <a:t> (AX3.2)</a:t>
            </a:r>
          </a:p>
        </p:txBody>
      </p:sp>
      <p:sp>
        <p:nvSpPr>
          <p:cNvPr id="3" name="Content Placeholder 2"/>
          <p:cNvSpPr>
            <a:spLocks noGrp="1"/>
          </p:cNvSpPr>
          <p:nvPr>
            <p:ph sz="half" idx="2"/>
          </p:nvPr>
        </p:nvSpPr>
        <p:spPr>
          <a:xfrm>
            <a:off x="446088" y="1198750"/>
            <a:ext cx="8229599" cy="2962275"/>
          </a:xfrm>
        </p:spPr>
        <p:txBody>
          <a:bodyPr/>
          <a:lstStyle/>
          <a:p>
            <a:pPr marL="0" indent="0">
              <a:buNone/>
            </a:pPr>
            <a:endParaRPr lang="en-US" dirty="0"/>
          </a:p>
          <a:p>
            <a:endParaRPr lang="en-US" dirty="0"/>
          </a:p>
        </p:txBody>
      </p:sp>
      <p:sp>
        <p:nvSpPr>
          <p:cNvPr id="7" name="Text Box 86">
            <a:extLst>
              <a:ext uri="{FF2B5EF4-FFF2-40B4-BE49-F238E27FC236}">
                <a16:creationId xmlns:a16="http://schemas.microsoft.com/office/drawing/2014/main" id="{D64B9589-E272-483C-9A77-81B45FEA77D9}"/>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AX</a:t>
            </a:r>
          </a:p>
          <a:p>
            <a:pPr algn="ctr"/>
            <a:r>
              <a:rPr lang="en-US" b="1" dirty="0">
                <a:solidFill>
                  <a:srgbClr val="003399"/>
                </a:solidFill>
                <a:latin typeface="Arial" charset="0"/>
              </a:rPr>
              <a:t>Supervisor</a:t>
            </a:r>
          </a:p>
        </p:txBody>
      </p:sp>
      <p:pic>
        <p:nvPicPr>
          <p:cNvPr id="8" name="Picture 84">
            <a:extLst>
              <a:ext uri="{FF2B5EF4-FFF2-40B4-BE49-F238E27FC236}">
                <a16:creationId xmlns:a16="http://schemas.microsoft.com/office/drawing/2014/main" id="{D3FC44DD-78EA-45ED-BC3D-87B3A934AEE2}"/>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pic>
        <p:nvPicPr>
          <p:cNvPr id="9" name="Picture 2" descr="http://teams.honeywell.com/sites/TridiumMarcomTools/Shared%20Documents/Logos,%20images%20and%20icons/JACE%20images/JACE%20300E.png">
            <a:extLst>
              <a:ext uri="{FF2B5EF4-FFF2-40B4-BE49-F238E27FC236}">
                <a16:creationId xmlns:a16="http://schemas.microsoft.com/office/drawing/2014/main" id="{6EF5DFAB-9803-47DE-9729-13E0150B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75"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Elbow 9">
            <a:extLst>
              <a:ext uri="{FF2B5EF4-FFF2-40B4-BE49-F238E27FC236}">
                <a16:creationId xmlns:a16="http://schemas.microsoft.com/office/drawing/2014/main" id="{0B765D43-B373-494F-8EB6-16FE7C5956CE}"/>
              </a:ext>
            </a:extLst>
          </p:cNvPr>
          <p:cNvCxnSpPr>
            <a:stCxn id="9" idx="0"/>
            <a:endCxn id="8" idx="2"/>
          </p:cNvCxnSpPr>
          <p:nvPr/>
        </p:nvCxnSpPr>
        <p:spPr>
          <a:xfrm rot="5400000" flipH="1" flipV="1">
            <a:off x="1931490" y="1342518"/>
            <a:ext cx="774832" cy="200627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2" name="Text Box 86">
            <a:extLst>
              <a:ext uri="{FF2B5EF4-FFF2-40B4-BE49-F238E27FC236}">
                <a16:creationId xmlns:a16="http://schemas.microsoft.com/office/drawing/2014/main" id="{75260B46-F6A4-471F-AB87-59949AF33DBA}"/>
              </a:ext>
            </a:extLst>
          </p:cNvPr>
          <p:cNvSpPr txBox="1">
            <a:spLocks noChangeArrowheads="1"/>
          </p:cNvSpPr>
          <p:nvPr/>
        </p:nvSpPr>
        <p:spPr bwMode="auto">
          <a:xfrm>
            <a:off x="799374"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grpSp>
        <p:nvGrpSpPr>
          <p:cNvPr id="13" name="Group 12">
            <a:extLst>
              <a:ext uri="{FF2B5EF4-FFF2-40B4-BE49-F238E27FC236}">
                <a16:creationId xmlns:a16="http://schemas.microsoft.com/office/drawing/2014/main" id="{01714517-ADA8-4C90-8710-E29F70C4F8F1}"/>
              </a:ext>
            </a:extLst>
          </p:cNvPr>
          <p:cNvGrpSpPr/>
          <p:nvPr/>
        </p:nvGrpSpPr>
        <p:grpSpPr>
          <a:xfrm>
            <a:off x="3668890" y="1135993"/>
            <a:ext cx="277582" cy="453542"/>
            <a:chOff x="4094313" y="1119008"/>
            <a:chExt cx="277582" cy="453542"/>
          </a:xfrm>
        </p:grpSpPr>
        <p:sp>
          <p:nvSpPr>
            <p:cNvPr id="14" name="Oval 13">
              <a:extLst>
                <a:ext uri="{FF2B5EF4-FFF2-40B4-BE49-F238E27FC236}">
                  <a16:creationId xmlns:a16="http://schemas.microsoft.com/office/drawing/2014/main" id="{D14E77DD-DDC1-409B-BBC5-928B74A630FB}"/>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343B693-3AA5-4E79-BB38-E5E136F24D31}"/>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BC888C2-9484-4E35-B801-5E734DD82185}"/>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E7AEA43-9036-42DD-A7E0-3669E3F1F6D0}"/>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F961A2B-CDFE-4FE2-9C6D-4EBA6E68EA0B}"/>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A64F804B-069B-45B9-B307-E37C58A9ADC5}"/>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521A0BE-1B11-4D98-A74F-3FE51026A8A6}"/>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ardrop 20">
              <a:extLst>
                <a:ext uri="{FF2B5EF4-FFF2-40B4-BE49-F238E27FC236}">
                  <a16:creationId xmlns:a16="http://schemas.microsoft.com/office/drawing/2014/main" id="{CBFD00A8-FAD7-4495-8291-092382235314}"/>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ardrop 21">
              <a:extLst>
                <a:ext uri="{FF2B5EF4-FFF2-40B4-BE49-F238E27FC236}">
                  <a16:creationId xmlns:a16="http://schemas.microsoft.com/office/drawing/2014/main" id="{599AE24D-6C9A-4E24-80AD-3EB80CFB8F25}"/>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 name="Text Box 86">
            <a:extLst>
              <a:ext uri="{FF2B5EF4-FFF2-40B4-BE49-F238E27FC236}">
                <a16:creationId xmlns:a16="http://schemas.microsoft.com/office/drawing/2014/main" id="{1061B0B4-3723-4F2B-A9EC-A2E43176605C}"/>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grpSp>
        <p:nvGrpSpPr>
          <p:cNvPr id="29" name="Group 28">
            <a:extLst>
              <a:ext uri="{FF2B5EF4-FFF2-40B4-BE49-F238E27FC236}">
                <a16:creationId xmlns:a16="http://schemas.microsoft.com/office/drawing/2014/main" id="{6BC6439B-7463-461A-BD79-53FFD14D84E5}"/>
              </a:ext>
            </a:extLst>
          </p:cNvPr>
          <p:cNvGrpSpPr/>
          <p:nvPr/>
        </p:nvGrpSpPr>
        <p:grpSpPr>
          <a:xfrm rot="14620567">
            <a:off x="6425625" y="845366"/>
            <a:ext cx="468708" cy="468708"/>
            <a:chOff x="6425625" y="845366"/>
            <a:chExt cx="468708" cy="468708"/>
          </a:xfrm>
        </p:grpSpPr>
        <p:sp>
          <p:nvSpPr>
            <p:cNvPr id="25" name="Freeform: Shape 24">
              <a:extLst>
                <a:ext uri="{FF2B5EF4-FFF2-40B4-BE49-F238E27FC236}">
                  <a16:creationId xmlns:a16="http://schemas.microsoft.com/office/drawing/2014/main" id="{29BC914B-4B11-443D-9EAF-7A3391DAF765}"/>
                </a:ext>
              </a:extLst>
            </p:cNvPr>
            <p:cNvSpPr/>
            <p:nvPr/>
          </p:nvSpPr>
          <p:spPr>
            <a:xfrm>
              <a:off x="6605213" y="965300"/>
              <a:ext cx="110284" cy="165426"/>
            </a:xfrm>
            <a:custGeom>
              <a:avLst/>
              <a:gdLst/>
              <a:ahLst/>
              <a:cxnLst/>
              <a:rect l="0" t="0" r="0" b="0"/>
              <a:pathLst>
                <a:path w="110284" h="165426">
                  <a:moveTo>
                    <a:pt x="101335" y="14863"/>
                  </a:moveTo>
                  <a:cubicBezTo>
                    <a:pt x="101335" y="14863"/>
                    <a:pt x="22758" y="89304"/>
                    <a:pt x="18622" y="98954"/>
                  </a:cubicBezTo>
                  <a:cubicBezTo>
                    <a:pt x="8972" y="119633"/>
                    <a:pt x="18622" y="144447"/>
                    <a:pt x="39300" y="154096"/>
                  </a:cubicBezTo>
                  <a:cubicBezTo>
                    <a:pt x="59979" y="163746"/>
                    <a:pt x="84793" y="154096"/>
                    <a:pt x="94443" y="133418"/>
                  </a:cubicBezTo>
                  <a:cubicBezTo>
                    <a:pt x="97200" y="122390"/>
                    <a:pt x="101335" y="14863"/>
                    <a:pt x="101335" y="14863"/>
                  </a:cubicBezTo>
                  <a:close/>
                </a:path>
              </a:pathLst>
            </a:custGeom>
            <a:solidFill>
              <a:srgbClr val="FF0000"/>
            </a:solidFill>
            <a:ln w="13692" cap="flat">
              <a:noFill/>
              <a:prstDash val="solid"/>
              <a:miter/>
            </a:ln>
          </p:spPr>
          <p:txBody>
            <a:bodyPr/>
            <a:lstStyle/>
            <a:p>
              <a:endParaRPr lang="en-GB"/>
            </a:p>
          </p:txBody>
        </p:sp>
        <p:sp>
          <p:nvSpPr>
            <p:cNvPr id="26" name="Freeform: Shape 25">
              <a:extLst>
                <a:ext uri="{FF2B5EF4-FFF2-40B4-BE49-F238E27FC236}">
                  <a16:creationId xmlns:a16="http://schemas.microsoft.com/office/drawing/2014/main" id="{12AA9A48-E53A-448F-AF43-D4A61D1E128B}"/>
                </a:ext>
              </a:extLst>
            </p:cNvPr>
            <p:cNvSpPr/>
            <p:nvPr/>
          </p:nvSpPr>
          <p:spPr>
            <a:xfrm>
              <a:off x="6425625" y="845366"/>
              <a:ext cx="468708" cy="468708"/>
            </a:xfrm>
            <a:custGeom>
              <a:avLst/>
              <a:gdLst/>
              <a:ahLst/>
              <a:cxnLst/>
              <a:rect l="0" t="0" r="0" b="0"/>
              <a:pathLst>
                <a:path w="468708" h="468708">
                  <a:moveTo>
                    <a:pt x="235431" y="14863"/>
                  </a:moveTo>
                  <a:cubicBezTo>
                    <a:pt x="114118" y="14863"/>
                    <a:pt x="14863" y="114118"/>
                    <a:pt x="14863" y="235431"/>
                  </a:cubicBezTo>
                  <a:cubicBezTo>
                    <a:pt x="14863" y="356744"/>
                    <a:pt x="114118" y="456000"/>
                    <a:pt x="235431" y="456000"/>
                  </a:cubicBezTo>
                  <a:cubicBezTo>
                    <a:pt x="356744" y="456000"/>
                    <a:pt x="456000" y="356744"/>
                    <a:pt x="456000" y="235431"/>
                  </a:cubicBezTo>
                  <a:cubicBezTo>
                    <a:pt x="456000" y="114118"/>
                    <a:pt x="356744" y="14863"/>
                    <a:pt x="235431" y="14863"/>
                  </a:cubicBezTo>
                  <a:close/>
                  <a:moveTo>
                    <a:pt x="235431" y="70005"/>
                  </a:moveTo>
                  <a:cubicBezTo>
                    <a:pt x="326416" y="70005"/>
                    <a:pt x="400857" y="144447"/>
                    <a:pt x="400857" y="235431"/>
                  </a:cubicBezTo>
                  <a:cubicBezTo>
                    <a:pt x="400857" y="326416"/>
                    <a:pt x="326416" y="400857"/>
                    <a:pt x="235431" y="400857"/>
                  </a:cubicBezTo>
                  <a:cubicBezTo>
                    <a:pt x="144447" y="400857"/>
                    <a:pt x="70005" y="326416"/>
                    <a:pt x="70005" y="235431"/>
                  </a:cubicBezTo>
                  <a:cubicBezTo>
                    <a:pt x="70005" y="144447"/>
                    <a:pt x="144447" y="70005"/>
                    <a:pt x="235431" y="70005"/>
                  </a:cubicBezTo>
                </a:path>
              </a:pathLst>
            </a:custGeom>
            <a:solidFill>
              <a:srgbClr val="FF0000"/>
            </a:solidFill>
            <a:ln w="13692" cap="flat">
              <a:noFill/>
              <a:prstDash val="solid"/>
              <a:miter/>
            </a:ln>
          </p:spPr>
          <p:txBody>
            <a:bodyPr/>
            <a:lstStyle/>
            <a:p>
              <a:endParaRPr lang="en-GB"/>
            </a:p>
          </p:txBody>
        </p:sp>
      </p:grpSp>
      <p:sp>
        <p:nvSpPr>
          <p:cNvPr id="27" name="Freeform: Shape 26">
            <a:extLst>
              <a:ext uri="{FF2B5EF4-FFF2-40B4-BE49-F238E27FC236}">
                <a16:creationId xmlns:a16="http://schemas.microsoft.com/office/drawing/2014/main" id="{200D4350-A3EA-42E0-AC9D-65E7A56511C1}"/>
              </a:ext>
            </a:extLst>
          </p:cNvPr>
          <p:cNvSpPr/>
          <p:nvPr/>
        </p:nvSpPr>
        <p:spPr>
          <a:xfrm>
            <a:off x="6177486" y="928080"/>
            <a:ext cx="468708" cy="964987"/>
          </a:xfrm>
          <a:custGeom>
            <a:avLst/>
            <a:gdLst/>
            <a:ahLst/>
            <a:cxnLst/>
            <a:rect l="0" t="0" r="0" b="0"/>
            <a:pathLst>
              <a:path w="468708" h="964987">
                <a:moveTo>
                  <a:pt x="457378" y="427050"/>
                </a:moveTo>
                <a:cubicBezTo>
                  <a:pt x="363636" y="417400"/>
                  <a:pt x="282302" y="362258"/>
                  <a:pt x="239567" y="278166"/>
                </a:cubicBezTo>
                <a:cubicBezTo>
                  <a:pt x="196832" y="195453"/>
                  <a:pt x="199589" y="96197"/>
                  <a:pt x="246459" y="14863"/>
                </a:cubicBezTo>
                <a:lnTo>
                  <a:pt x="70005" y="14863"/>
                </a:lnTo>
                <a:cubicBezTo>
                  <a:pt x="39676" y="14863"/>
                  <a:pt x="14863" y="39676"/>
                  <a:pt x="14863" y="70005"/>
                </a:cubicBezTo>
                <a:lnTo>
                  <a:pt x="14863" y="897137"/>
                </a:lnTo>
                <a:cubicBezTo>
                  <a:pt x="14863" y="927465"/>
                  <a:pt x="39676" y="952279"/>
                  <a:pt x="70005" y="952279"/>
                </a:cubicBezTo>
                <a:lnTo>
                  <a:pt x="456000" y="952279"/>
                </a:lnTo>
                <a:lnTo>
                  <a:pt x="456000" y="435321"/>
                </a:lnTo>
                <a:cubicBezTo>
                  <a:pt x="456000" y="432564"/>
                  <a:pt x="456000" y="429807"/>
                  <a:pt x="457378" y="427050"/>
                </a:cubicBezTo>
                <a:lnTo>
                  <a:pt x="457378" y="427050"/>
                </a:lnTo>
                <a:close/>
              </a:path>
            </a:pathLst>
          </a:custGeom>
          <a:solidFill>
            <a:srgbClr val="FF0000"/>
          </a:solidFill>
          <a:ln w="13692" cap="flat">
            <a:noFill/>
            <a:prstDash val="solid"/>
            <a:miter/>
          </a:ln>
        </p:spPr>
        <p:txBody>
          <a:bodyPr/>
          <a:lstStyle/>
          <a:p>
            <a:endParaRPr lang="en-GB"/>
          </a:p>
        </p:txBody>
      </p:sp>
      <p:sp>
        <p:nvSpPr>
          <p:cNvPr id="28" name="Freeform: Shape 27">
            <a:extLst>
              <a:ext uri="{FF2B5EF4-FFF2-40B4-BE49-F238E27FC236}">
                <a16:creationId xmlns:a16="http://schemas.microsoft.com/office/drawing/2014/main" id="{E2A7B018-8355-47E3-94E0-476D02FF8034}"/>
              </a:ext>
            </a:extLst>
          </p:cNvPr>
          <p:cNvSpPr/>
          <p:nvPr/>
        </p:nvSpPr>
        <p:spPr>
          <a:xfrm>
            <a:off x="6673765" y="928080"/>
            <a:ext cx="468708" cy="964987"/>
          </a:xfrm>
          <a:custGeom>
            <a:avLst/>
            <a:gdLst/>
            <a:ahLst/>
            <a:cxnLst/>
            <a:rect l="0" t="0" r="0" b="0"/>
            <a:pathLst>
              <a:path w="468708" h="964987">
                <a:moveTo>
                  <a:pt x="400857" y="14863"/>
                </a:moveTo>
                <a:lnTo>
                  <a:pt x="225781" y="14863"/>
                </a:lnTo>
                <a:cubicBezTo>
                  <a:pt x="272652" y="96197"/>
                  <a:pt x="275409" y="195453"/>
                  <a:pt x="232674" y="278166"/>
                </a:cubicBezTo>
                <a:cubicBezTo>
                  <a:pt x="189939" y="360879"/>
                  <a:pt x="107226" y="417400"/>
                  <a:pt x="14863" y="427050"/>
                </a:cubicBezTo>
                <a:cubicBezTo>
                  <a:pt x="14863" y="429807"/>
                  <a:pt x="16241" y="432564"/>
                  <a:pt x="16241" y="435321"/>
                </a:cubicBezTo>
                <a:lnTo>
                  <a:pt x="16241" y="952279"/>
                </a:lnTo>
                <a:lnTo>
                  <a:pt x="402236" y="952279"/>
                </a:lnTo>
                <a:cubicBezTo>
                  <a:pt x="432564" y="952279"/>
                  <a:pt x="457378" y="927465"/>
                  <a:pt x="457378" y="897137"/>
                </a:cubicBezTo>
                <a:lnTo>
                  <a:pt x="457378" y="70005"/>
                </a:lnTo>
                <a:cubicBezTo>
                  <a:pt x="456000" y="39676"/>
                  <a:pt x="431186" y="14863"/>
                  <a:pt x="400857" y="14863"/>
                </a:cubicBezTo>
                <a:close/>
              </a:path>
            </a:pathLst>
          </a:custGeom>
          <a:solidFill>
            <a:srgbClr val="FF0000"/>
          </a:solidFill>
          <a:ln w="13692" cap="flat">
            <a:noFill/>
            <a:prstDash val="solid"/>
            <a:miter/>
          </a:ln>
        </p:spPr>
        <p:txBody>
          <a:bodyPr/>
          <a:lstStyle/>
          <a:p>
            <a:endParaRPr lang="en-GB"/>
          </a:p>
        </p:txBody>
      </p:sp>
      <p:sp>
        <p:nvSpPr>
          <p:cNvPr id="30" name="TextBox 29">
            <a:extLst>
              <a:ext uri="{FF2B5EF4-FFF2-40B4-BE49-F238E27FC236}">
                <a16:creationId xmlns:a16="http://schemas.microsoft.com/office/drawing/2014/main" id="{380FDB7B-77E3-4E71-8B63-3C35F3F3B13D}"/>
              </a:ext>
            </a:extLst>
          </p:cNvPr>
          <p:cNvSpPr txBox="1"/>
          <p:nvPr/>
        </p:nvSpPr>
        <p:spPr>
          <a:xfrm>
            <a:off x="4674991" y="1630092"/>
            <a:ext cx="1167649" cy="584775"/>
          </a:xfrm>
          <a:prstGeom prst="rect">
            <a:avLst/>
          </a:prstGeom>
          <a:noFill/>
        </p:spPr>
        <p:txBody>
          <a:bodyPr wrap="square" rtlCol="0">
            <a:spAutoFit/>
          </a:bodyPr>
          <a:lstStyle/>
          <a:p>
            <a:pPr algn="ctr"/>
            <a:r>
              <a:rPr lang="en-GB" sz="3200" b="1" dirty="0">
                <a:solidFill>
                  <a:srgbClr val="FF0000"/>
                </a:solidFill>
              </a:rPr>
              <a:t>LIVE</a:t>
            </a:r>
          </a:p>
        </p:txBody>
      </p:sp>
      <p:sp>
        <p:nvSpPr>
          <p:cNvPr id="31" name="TextBox 30">
            <a:extLst>
              <a:ext uri="{FF2B5EF4-FFF2-40B4-BE49-F238E27FC236}">
                <a16:creationId xmlns:a16="http://schemas.microsoft.com/office/drawing/2014/main" id="{494D19D1-AD31-45F5-B8DE-3F93A028E298}"/>
              </a:ext>
            </a:extLst>
          </p:cNvPr>
          <p:cNvSpPr txBox="1"/>
          <p:nvPr/>
        </p:nvSpPr>
        <p:spPr>
          <a:xfrm>
            <a:off x="304800" y="1007340"/>
            <a:ext cx="3132752" cy="276999"/>
          </a:xfrm>
          <a:prstGeom prst="rect">
            <a:avLst/>
          </a:prstGeom>
          <a:noFill/>
        </p:spPr>
        <p:txBody>
          <a:bodyPr wrap="square" rtlCol="0">
            <a:spAutoFit/>
          </a:bodyPr>
          <a:lstStyle/>
          <a:p>
            <a:r>
              <a:rPr lang="en-GB" sz="1200" dirty="0"/>
              <a:t>10010110010001101010111101001010</a:t>
            </a:r>
          </a:p>
        </p:txBody>
      </p:sp>
      <p:sp>
        <p:nvSpPr>
          <p:cNvPr id="32" name="TextBox 31">
            <a:extLst>
              <a:ext uri="{FF2B5EF4-FFF2-40B4-BE49-F238E27FC236}">
                <a16:creationId xmlns:a16="http://schemas.microsoft.com/office/drawing/2014/main" id="{6F06AEFE-34D4-43B5-8900-143D7F1C9F11}"/>
              </a:ext>
            </a:extLst>
          </p:cNvPr>
          <p:cNvSpPr txBox="1"/>
          <p:nvPr/>
        </p:nvSpPr>
        <p:spPr>
          <a:xfrm>
            <a:off x="304800" y="1197496"/>
            <a:ext cx="3132752" cy="276999"/>
          </a:xfrm>
          <a:prstGeom prst="rect">
            <a:avLst/>
          </a:prstGeom>
          <a:noFill/>
        </p:spPr>
        <p:txBody>
          <a:bodyPr wrap="square" rtlCol="0">
            <a:spAutoFit/>
          </a:bodyPr>
          <a:lstStyle/>
          <a:p>
            <a:r>
              <a:rPr lang="en-GB" sz="1200" dirty="0"/>
              <a:t>01100100011010011101001010101011</a:t>
            </a:r>
          </a:p>
        </p:txBody>
      </p:sp>
      <p:pic>
        <p:nvPicPr>
          <p:cNvPr id="6" name="Picture 5">
            <a:extLst>
              <a:ext uri="{FF2B5EF4-FFF2-40B4-BE49-F238E27FC236}">
                <a16:creationId xmlns:a16="http://schemas.microsoft.com/office/drawing/2014/main" id="{2AC57AFC-F1F6-49EF-9421-BBC733720438}"/>
              </a:ext>
            </a:extLst>
          </p:cNvPr>
          <p:cNvPicPr>
            <a:picLocks noChangeAspect="1"/>
          </p:cNvPicPr>
          <p:nvPr/>
        </p:nvPicPr>
        <p:blipFill>
          <a:blip r:embed="rId5">
            <a:duotone>
              <a:schemeClr val="accent4">
                <a:shade val="45000"/>
                <a:satMod val="135000"/>
              </a:schemeClr>
              <a:prstClr val="white"/>
            </a:duotone>
          </a:blip>
          <a:stretch>
            <a:fillRect/>
          </a:stretch>
        </p:blipFill>
        <p:spPr>
          <a:xfrm>
            <a:off x="421917" y="2239810"/>
            <a:ext cx="843304" cy="843304"/>
          </a:xfrm>
          <a:prstGeom prst="rect">
            <a:avLst/>
          </a:prstGeom>
          <a:effectLst>
            <a:outerShdw blurRad="50800" dist="38100" dir="13500000" algn="br" rotWithShape="0">
              <a:prstClr val="black">
                <a:alpha val="40000"/>
              </a:prstClr>
            </a:outerShdw>
          </a:effectLst>
        </p:spPr>
      </p:pic>
      <p:grpSp>
        <p:nvGrpSpPr>
          <p:cNvPr id="41" name="Group 40">
            <a:extLst>
              <a:ext uri="{FF2B5EF4-FFF2-40B4-BE49-F238E27FC236}">
                <a16:creationId xmlns:a16="http://schemas.microsoft.com/office/drawing/2014/main" id="{97CC6346-AFF6-4F18-8322-BF46E5ED4AF5}"/>
              </a:ext>
            </a:extLst>
          </p:cNvPr>
          <p:cNvGrpSpPr/>
          <p:nvPr/>
        </p:nvGrpSpPr>
        <p:grpSpPr>
          <a:xfrm>
            <a:off x="5759151" y="2281603"/>
            <a:ext cx="827654" cy="696671"/>
            <a:chOff x="3843519" y="2590213"/>
            <a:chExt cx="827654" cy="696671"/>
          </a:xfrm>
        </p:grpSpPr>
        <p:sp>
          <p:nvSpPr>
            <p:cNvPr id="38" name="Isosceles Triangle 37">
              <a:extLst>
                <a:ext uri="{FF2B5EF4-FFF2-40B4-BE49-F238E27FC236}">
                  <a16:creationId xmlns:a16="http://schemas.microsoft.com/office/drawing/2014/main" id="{1085F2C5-E0CA-4BF5-AB8D-ACBC0B24EA99}"/>
                </a:ext>
              </a:extLst>
            </p:cNvPr>
            <p:cNvSpPr/>
            <p:nvPr/>
          </p:nvSpPr>
          <p:spPr>
            <a:xfrm>
              <a:off x="3843519" y="2590213"/>
              <a:ext cx="827654" cy="657830"/>
            </a:xfrm>
            <a:prstGeom prst="triangle">
              <a:avLst/>
            </a:prstGeom>
            <a:solidFill>
              <a:schemeClr val="accent1"/>
            </a:solidFill>
            <a:ln w="152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0" name="Graphic 39" descr="Database">
              <a:extLst>
                <a:ext uri="{FF2B5EF4-FFF2-40B4-BE49-F238E27FC236}">
                  <a16:creationId xmlns:a16="http://schemas.microsoft.com/office/drawing/2014/main" id="{B0FE9A97-C5E7-4742-9EA3-C1546ACBB56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0439" y="2733071"/>
              <a:ext cx="553813" cy="553813"/>
            </a:xfrm>
            <a:prstGeom prst="rect">
              <a:avLst/>
            </a:prstGeom>
          </p:spPr>
        </p:pic>
      </p:grpSp>
      <p:pic>
        <p:nvPicPr>
          <p:cNvPr id="79" name="Graphic 78" descr="Monitor">
            <a:extLst>
              <a:ext uri="{FF2B5EF4-FFF2-40B4-BE49-F238E27FC236}">
                <a16:creationId xmlns:a16="http://schemas.microsoft.com/office/drawing/2014/main" id="{9F470AB6-3D46-4C36-9FB5-A07C1DADFC0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360844" y="2184475"/>
            <a:ext cx="914400" cy="914400"/>
          </a:xfrm>
          <a:prstGeom prst="rect">
            <a:avLst/>
          </a:prstGeom>
          <a:effectLst>
            <a:outerShdw blurRad="50800" dist="38100" dir="2700000" algn="tl" rotWithShape="0">
              <a:prstClr val="black">
                <a:alpha val="40000"/>
              </a:prstClr>
            </a:outerShdw>
          </a:effectLst>
        </p:spPr>
      </p:pic>
      <p:grpSp>
        <p:nvGrpSpPr>
          <p:cNvPr id="35" name="Group 34">
            <a:extLst>
              <a:ext uri="{FF2B5EF4-FFF2-40B4-BE49-F238E27FC236}">
                <a16:creationId xmlns:a16="http://schemas.microsoft.com/office/drawing/2014/main" id="{D498CD44-2FDC-4548-84B8-FD9C5E91A5D4}"/>
              </a:ext>
            </a:extLst>
          </p:cNvPr>
          <p:cNvGrpSpPr/>
          <p:nvPr/>
        </p:nvGrpSpPr>
        <p:grpSpPr>
          <a:xfrm>
            <a:off x="5348802" y="2074464"/>
            <a:ext cx="553813" cy="765825"/>
            <a:chOff x="4645112" y="2900414"/>
            <a:chExt cx="647324" cy="872041"/>
          </a:xfrm>
        </p:grpSpPr>
        <p:sp>
          <p:nvSpPr>
            <p:cNvPr id="24" name="Oval 23">
              <a:extLst>
                <a:ext uri="{FF2B5EF4-FFF2-40B4-BE49-F238E27FC236}">
                  <a16:creationId xmlns:a16="http://schemas.microsoft.com/office/drawing/2014/main" id="{023238CB-EEAC-43C7-8206-03D156D1969C}"/>
                </a:ext>
              </a:extLst>
            </p:cNvPr>
            <p:cNvSpPr/>
            <p:nvPr/>
          </p:nvSpPr>
          <p:spPr>
            <a:xfrm>
              <a:off x="4733445" y="2978274"/>
              <a:ext cx="464780" cy="4964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E61A5456-F76F-4330-BA11-5A3E31DB5EBC}"/>
                </a:ext>
              </a:extLst>
            </p:cNvPr>
            <p:cNvSpPr/>
            <p:nvPr/>
          </p:nvSpPr>
          <p:spPr>
            <a:xfrm>
              <a:off x="4889485" y="2900414"/>
              <a:ext cx="151667" cy="144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97F52BA2-404A-41BC-A0B2-FB16A7F41A61}"/>
                </a:ext>
              </a:extLst>
            </p:cNvPr>
            <p:cNvSpPr/>
            <p:nvPr/>
          </p:nvSpPr>
          <p:spPr>
            <a:xfrm>
              <a:off x="4889851" y="3627914"/>
              <a:ext cx="151667" cy="144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pezoid 33">
              <a:extLst>
                <a:ext uri="{FF2B5EF4-FFF2-40B4-BE49-F238E27FC236}">
                  <a16:creationId xmlns:a16="http://schemas.microsoft.com/office/drawing/2014/main" id="{03C129CC-DE61-4599-9950-A66303D5720C}"/>
                </a:ext>
              </a:extLst>
            </p:cNvPr>
            <p:cNvSpPr/>
            <p:nvPr/>
          </p:nvSpPr>
          <p:spPr>
            <a:xfrm>
              <a:off x="4645112" y="3120414"/>
              <a:ext cx="647324" cy="483060"/>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54" name="Graphic 53" descr="Monthly calendar">
            <a:extLst>
              <a:ext uri="{FF2B5EF4-FFF2-40B4-BE49-F238E27FC236}">
                <a16:creationId xmlns:a16="http://schemas.microsoft.com/office/drawing/2014/main" id="{012F043B-0879-44AD-8F9D-F10FE3D016B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293503" y="1960746"/>
            <a:ext cx="914400" cy="914400"/>
          </a:xfrm>
          <a:prstGeom prst="rect">
            <a:avLst/>
          </a:prstGeom>
        </p:spPr>
      </p:pic>
      <p:pic>
        <p:nvPicPr>
          <p:cNvPr id="43" name="Graphic 42" descr="Close">
            <a:extLst>
              <a:ext uri="{FF2B5EF4-FFF2-40B4-BE49-F238E27FC236}">
                <a16:creationId xmlns:a16="http://schemas.microsoft.com/office/drawing/2014/main" id="{839EF15C-C95E-4280-9F5C-5AD0E042EEB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75186" y="2548058"/>
            <a:ext cx="914400" cy="914400"/>
          </a:xfrm>
          <a:prstGeom prst="rect">
            <a:avLst/>
          </a:prstGeom>
        </p:spPr>
      </p:pic>
      <p:sp>
        <p:nvSpPr>
          <p:cNvPr id="55" name="Oval 54">
            <a:extLst>
              <a:ext uri="{FF2B5EF4-FFF2-40B4-BE49-F238E27FC236}">
                <a16:creationId xmlns:a16="http://schemas.microsoft.com/office/drawing/2014/main" id="{C03A113F-C9DA-4FFF-AD9A-D92A0DE57ECA}"/>
              </a:ext>
            </a:extLst>
          </p:cNvPr>
          <p:cNvSpPr/>
          <p:nvPr/>
        </p:nvSpPr>
        <p:spPr>
          <a:xfrm>
            <a:off x="1483317" y="3589513"/>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56" name="Oval 55">
            <a:extLst>
              <a:ext uri="{FF2B5EF4-FFF2-40B4-BE49-F238E27FC236}">
                <a16:creationId xmlns:a16="http://schemas.microsoft.com/office/drawing/2014/main" id="{97D1A2BF-D6D2-405B-80A4-D11CFD868858}"/>
              </a:ext>
            </a:extLst>
          </p:cNvPr>
          <p:cNvSpPr/>
          <p:nvPr/>
        </p:nvSpPr>
        <p:spPr>
          <a:xfrm>
            <a:off x="1913976" y="3664746"/>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57" name="Oval 56">
            <a:extLst>
              <a:ext uri="{FF2B5EF4-FFF2-40B4-BE49-F238E27FC236}">
                <a16:creationId xmlns:a16="http://schemas.microsoft.com/office/drawing/2014/main" id="{C0685907-729E-48A8-97EB-34BD712A9AE0}"/>
              </a:ext>
            </a:extLst>
          </p:cNvPr>
          <p:cNvSpPr/>
          <p:nvPr/>
        </p:nvSpPr>
        <p:spPr>
          <a:xfrm>
            <a:off x="1573892" y="32456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58" name="Oval 57">
            <a:extLst>
              <a:ext uri="{FF2B5EF4-FFF2-40B4-BE49-F238E27FC236}">
                <a16:creationId xmlns:a16="http://schemas.microsoft.com/office/drawing/2014/main" id="{341638E8-0ACD-417C-A4CE-5CD9160FE654}"/>
              </a:ext>
            </a:extLst>
          </p:cNvPr>
          <p:cNvSpPr/>
          <p:nvPr/>
        </p:nvSpPr>
        <p:spPr>
          <a:xfrm>
            <a:off x="935499" y="3900671"/>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
        <p:nvSpPr>
          <p:cNvPr id="59" name="Oval 58">
            <a:extLst>
              <a:ext uri="{FF2B5EF4-FFF2-40B4-BE49-F238E27FC236}">
                <a16:creationId xmlns:a16="http://schemas.microsoft.com/office/drawing/2014/main" id="{FBCF0E7A-420A-4014-95E5-0B4FD5B5BF8F}"/>
              </a:ext>
            </a:extLst>
          </p:cNvPr>
          <p:cNvSpPr/>
          <p:nvPr/>
        </p:nvSpPr>
        <p:spPr>
          <a:xfrm>
            <a:off x="305243" y="3875218"/>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0" name="Oval 59">
            <a:extLst>
              <a:ext uri="{FF2B5EF4-FFF2-40B4-BE49-F238E27FC236}">
                <a16:creationId xmlns:a16="http://schemas.microsoft.com/office/drawing/2014/main" id="{D5EA1055-064D-4DD4-9D24-45DFB9228950}"/>
              </a:ext>
            </a:extLst>
          </p:cNvPr>
          <p:cNvSpPr/>
          <p:nvPr/>
        </p:nvSpPr>
        <p:spPr>
          <a:xfrm>
            <a:off x="610208" y="366463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1" name="Oval 60">
            <a:extLst>
              <a:ext uri="{FF2B5EF4-FFF2-40B4-BE49-F238E27FC236}">
                <a16:creationId xmlns:a16="http://schemas.microsoft.com/office/drawing/2014/main" id="{418BFB5E-1D7C-4CBB-AB4A-B0DD48E2E352}"/>
              </a:ext>
            </a:extLst>
          </p:cNvPr>
          <p:cNvSpPr/>
          <p:nvPr/>
        </p:nvSpPr>
        <p:spPr>
          <a:xfrm>
            <a:off x="1405574" y="3924285"/>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2" name="Oval 61">
            <a:extLst>
              <a:ext uri="{FF2B5EF4-FFF2-40B4-BE49-F238E27FC236}">
                <a16:creationId xmlns:a16="http://schemas.microsoft.com/office/drawing/2014/main" id="{850F4E59-5211-41A4-A0D0-08B21A574CE2}"/>
              </a:ext>
            </a:extLst>
          </p:cNvPr>
          <p:cNvSpPr/>
          <p:nvPr/>
        </p:nvSpPr>
        <p:spPr>
          <a:xfrm>
            <a:off x="1041645" y="3591273"/>
            <a:ext cx="515566" cy="505838"/>
          </a:xfrm>
          <a:prstGeom prst="ellipse">
            <a:avLst/>
          </a:prstGeom>
          <a:solidFill>
            <a:srgbClr val="339966"/>
          </a:solidFill>
          <a:ln>
            <a:solidFill>
              <a:srgbClr val="3399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B</a:t>
            </a:r>
          </a:p>
        </p:txBody>
      </p:sp>
      <p:sp>
        <p:nvSpPr>
          <p:cNvPr id="63" name="Oval 62">
            <a:extLst>
              <a:ext uri="{FF2B5EF4-FFF2-40B4-BE49-F238E27FC236}">
                <a16:creationId xmlns:a16="http://schemas.microsoft.com/office/drawing/2014/main" id="{B5DB1CA7-4C30-4C33-A25E-01F8D60DF5B1}"/>
              </a:ext>
            </a:extLst>
          </p:cNvPr>
          <p:cNvSpPr/>
          <p:nvPr/>
        </p:nvSpPr>
        <p:spPr>
          <a:xfrm>
            <a:off x="458571" y="3271067"/>
            <a:ext cx="515566" cy="505838"/>
          </a:xfrm>
          <a:prstGeom prst="ellipse">
            <a:avLst/>
          </a:prstGeom>
          <a:solidFill>
            <a:srgbClr val="C1C1FF"/>
          </a:solidFill>
          <a:ln>
            <a:solidFill>
              <a:srgbClr val="C1C1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N</a:t>
            </a:r>
          </a:p>
        </p:txBody>
      </p:sp>
    </p:spTree>
    <p:extLst>
      <p:ext uri="{BB962C8B-B14F-4D97-AF65-F5344CB8AC3E}">
        <p14:creationId xmlns:p14="http://schemas.microsoft.com/office/powerpoint/2010/main" val="26666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5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anim calcmode="lin" valueType="num">
                                      <p:cBhvr>
                                        <p:cTn id="37" dur="1000" fill="hold"/>
                                        <p:tgtEl>
                                          <p:spTgt spid="58"/>
                                        </p:tgtEl>
                                        <p:attrNameLst>
                                          <p:attrName>ppt_x</p:attrName>
                                        </p:attrNameLst>
                                      </p:cBhvr>
                                      <p:tavLst>
                                        <p:tav tm="0">
                                          <p:val>
                                            <p:strVal val="#ppt_x"/>
                                          </p:val>
                                        </p:tav>
                                        <p:tav tm="100000">
                                          <p:val>
                                            <p:strVal val="#ppt_x"/>
                                          </p:val>
                                        </p:tav>
                                      </p:tavLst>
                                    </p:anim>
                                    <p:anim calcmode="lin" valueType="num">
                                      <p:cBhvr>
                                        <p:cTn id="38" dur="1000" fill="hold"/>
                                        <p:tgtEl>
                                          <p:spTgt spid="5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5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1000"/>
                                        <p:tgtEl>
                                          <p:spTgt spid="59"/>
                                        </p:tgtEl>
                                      </p:cBhvr>
                                    </p:animEffect>
                                    <p:anim calcmode="lin" valueType="num">
                                      <p:cBhvr>
                                        <p:cTn id="42" dur="1000" fill="hold"/>
                                        <p:tgtEl>
                                          <p:spTgt spid="59"/>
                                        </p:tgtEl>
                                        <p:attrNameLst>
                                          <p:attrName>ppt_x</p:attrName>
                                        </p:attrNameLst>
                                      </p:cBhvr>
                                      <p:tavLst>
                                        <p:tav tm="0">
                                          <p:val>
                                            <p:strVal val="#ppt_x"/>
                                          </p:val>
                                        </p:tav>
                                        <p:tav tm="100000">
                                          <p:val>
                                            <p:strVal val="#ppt_x"/>
                                          </p:val>
                                        </p:tav>
                                      </p:tavLst>
                                    </p:anim>
                                    <p:anim calcmode="lin" valueType="num">
                                      <p:cBhvr>
                                        <p:cTn id="43" dur="1000" fill="hold"/>
                                        <p:tgtEl>
                                          <p:spTgt spid="5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5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000"/>
                                        <p:tgtEl>
                                          <p:spTgt spid="61"/>
                                        </p:tgtEl>
                                      </p:cBhvr>
                                    </p:animEffect>
                                    <p:anim calcmode="lin" valueType="num">
                                      <p:cBhvr>
                                        <p:cTn id="52" dur="1000" fill="hold"/>
                                        <p:tgtEl>
                                          <p:spTgt spid="61"/>
                                        </p:tgtEl>
                                        <p:attrNameLst>
                                          <p:attrName>ppt_x</p:attrName>
                                        </p:attrNameLst>
                                      </p:cBhvr>
                                      <p:tavLst>
                                        <p:tav tm="0">
                                          <p:val>
                                            <p:strVal val="#ppt_x"/>
                                          </p:val>
                                        </p:tav>
                                        <p:tav tm="100000">
                                          <p:val>
                                            <p:strVal val="#ppt_x"/>
                                          </p:val>
                                        </p:tav>
                                      </p:tavLst>
                                    </p:anim>
                                    <p:anim calcmode="lin" valueType="num">
                                      <p:cBhvr>
                                        <p:cTn id="53" dur="1000" fill="hold"/>
                                        <p:tgtEl>
                                          <p:spTgt spid="6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5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anim calcmode="lin" valueType="num">
                                      <p:cBhvr>
                                        <p:cTn id="62" dur="1000" fill="hold"/>
                                        <p:tgtEl>
                                          <p:spTgt spid="63"/>
                                        </p:tgtEl>
                                        <p:attrNameLst>
                                          <p:attrName>ppt_x</p:attrName>
                                        </p:attrNameLst>
                                      </p:cBhvr>
                                      <p:tavLst>
                                        <p:tav tm="0">
                                          <p:val>
                                            <p:strVal val="#ppt_x"/>
                                          </p:val>
                                        </p:tav>
                                        <p:tav tm="100000">
                                          <p:val>
                                            <p:strVal val="#ppt_x"/>
                                          </p:val>
                                        </p:tav>
                                      </p:tavLst>
                                    </p:anim>
                                    <p:anim calcmode="lin" valueType="num">
                                      <p:cBhvr>
                                        <p:cTn id="63" dur="1000" fill="hold"/>
                                        <p:tgtEl>
                                          <p:spTgt spid="63"/>
                                        </p:tgtEl>
                                        <p:attrNameLst>
                                          <p:attrName>ppt_y</p:attrName>
                                        </p:attrNameLst>
                                      </p:cBhvr>
                                      <p:tavLst>
                                        <p:tav tm="0">
                                          <p:val>
                                            <p:strVal val="#ppt_y+.1"/>
                                          </p:val>
                                        </p:tav>
                                        <p:tav tm="100000">
                                          <p:val>
                                            <p:strVal val="#ppt_y"/>
                                          </p:val>
                                        </p:tav>
                                      </p:tavLst>
                                    </p:anim>
                                  </p:childTnLst>
                                </p:cTn>
                              </p:par>
                            </p:childTnLst>
                          </p:cTn>
                        </p:par>
                        <p:par>
                          <p:cTn id="64" fill="hold">
                            <p:stCondLst>
                              <p:cond delay="1750"/>
                            </p:stCondLst>
                            <p:childTnLst>
                              <p:par>
                                <p:cTn id="65" presetID="22" presetClass="entr" presetSubtype="4"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par>
                          <p:cTn id="68" fill="hold">
                            <p:stCondLst>
                              <p:cond delay="225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par>
                                <p:cTn id="72" presetID="10" presetClass="entr" presetSubtype="0" fill="hold" nodeType="with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fade">
                                      <p:cBhvr>
                                        <p:cTn id="74" dur="500"/>
                                        <p:tgtEl>
                                          <p:spTgt spid="7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par>
                          <p:cTn id="78" fill="hold">
                            <p:stCondLst>
                              <p:cond delay="2750"/>
                            </p:stCondLst>
                            <p:childTnLst>
                              <p:par>
                                <p:cTn id="79" presetID="10" presetClass="entr" presetSubtype="0" fill="hold" grpId="0" nodeType="afterEffect">
                                  <p:stCondLst>
                                    <p:cond delay="75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par>
                                <p:cTn id="82" presetID="10" presetClass="entr" presetSubtype="0" fill="hold" nodeType="withEffect">
                                  <p:stCondLst>
                                    <p:cond delay="75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par>
                                <p:cTn id="85" presetID="10" presetClass="entr" presetSubtype="0" fill="hold" grpId="0" nodeType="withEffect">
                                  <p:stCondLst>
                                    <p:cond delay="75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500"/>
                                        <p:tgtEl>
                                          <p:spTgt spid="6"/>
                                        </p:tgtEl>
                                      </p:cBhvr>
                                    </p:animEffect>
                                    <p:anim calcmode="lin" valueType="num">
                                      <p:cBhvr>
                                        <p:cTn id="93" dur="500" fill="hold"/>
                                        <p:tgtEl>
                                          <p:spTgt spid="6"/>
                                        </p:tgtEl>
                                        <p:attrNameLst>
                                          <p:attrName>ppt_x</p:attrName>
                                        </p:attrNameLst>
                                      </p:cBhvr>
                                      <p:tavLst>
                                        <p:tav tm="0">
                                          <p:val>
                                            <p:strVal val="#ppt_x"/>
                                          </p:val>
                                        </p:tav>
                                        <p:tav tm="100000">
                                          <p:val>
                                            <p:strVal val="#ppt_x"/>
                                          </p:val>
                                        </p:tav>
                                      </p:tavLst>
                                    </p:anim>
                                    <p:anim calcmode="lin" valueType="num">
                                      <p:cBhvr>
                                        <p:cTn id="9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4" presetClass="path" presetSubtype="0" repeatCount="indefinite" accel="20000" decel="20000" fill="hold" nodeType="clickEffect">
                                  <p:stCondLst>
                                    <p:cond delay="0"/>
                                  </p:stCondLst>
                                  <p:childTnLst>
                                    <p:animMotion origin="layout" path="M 0.0026 -0.00308 C 0.02587 -0.01481 0.09097 0.01821 0.14132 -0.00185 C 0.18107 -0.01635 0.28194 -0.09753 0.30312 -0.11913 C 0.3434 -0.21851 0.25087 -0.14444 0.21337 -0.14722 C 0.18646 -0.15185 0.16528 -0.1824 0.14531 -0.14753 C 0.1276 -0.11327 0.01215 0.04846 0.00121 0.06945 C -0.04566 0.10988 -0.02136 0.00895 0.0026 -0.00308 Z " pathEditMode="relative" rAng="19800000" ptsTypes="AAAAAAA">
                                      <p:cBhvr>
                                        <p:cTn id="98" dur="5000" fill="hold"/>
                                        <p:tgtEl>
                                          <p:spTgt spid="6"/>
                                        </p:tgtEl>
                                        <p:attrNameLst>
                                          <p:attrName>ppt_x</p:attrName>
                                          <p:attrName>ppt_y</p:attrName>
                                        </p:attrNameLst>
                                      </p:cBhvr>
                                      <p:rCtr x="13941" y="-4784"/>
                                    </p:animMotion>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par>
                                <p:cTn id="107" presetID="10"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childTnLst>
                          </p:cTn>
                        </p:par>
                        <p:par>
                          <p:cTn id="110" fill="hold">
                            <p:stCondLst>
                              <p:cond delay="500"/>
                            </p:stCondLst>
                            <p:childTnLst>
                              <p:par>
                                <p:cTn id="111" presetID="8" presetClass="emph" presetSubtype="0" fill="hold" nodeType="afterEffect">
                                  <p:stCondLst>
                                    <p:cond delay="0"/>
                                  </p:stCondLst>
                                  <p:childTnLst>
                                    <p:animRot by="-37800000">
                                      <p:cBhvr>
                                        <p:cTn id="112" dur="2000" fill="hold"/>
                                        <p:tgtEl>
                                          <p:spTgt spid="29"/>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wipe(left)">
                                      <p:cBhvr>
                                        <p:cTn id="117" dur="10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wipe(left)">
                                      <p:cBhvr>
                                        <p:cTn id="122" dur="10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par>
                          <p:cTn id="127" fill="hold">
                            <p:stCondLst>
                              <p:cond delay="0"/>
                            </p:stCondLst>
                            <p:childTnLst>
                              <p:par>
                                <p:cTn id="128" presetID="26" presetClass="emph" presetSubtype="0" repeatCount="indefinite" fill="hold" grpId="1" nodeType="afterEffect">
                                  <p:stCondLst>
                                    <p:cond delay="0"/>
                                  </p:stCondLst>
                                  <p:childTnLst>
                                    <p:animEffect transition="out" filter="fade">
                                      <p:cBhvr>
                                        <p:cTn id="129" dur="1000" tmFilter="0, 0; .2, .5; .8, .5; 1, 0"/>
                                        <p:tgtEl>
                                          <p:spTgt spid="30"/>
                                        </p:tgtEl>
                                      </p:cBhvr>
                                    </p:animEffect>
                                    <p:animScale>
                                      <p:cBhvr>
                                        <p:cTn id="130" dur="500" autoRev="1" fill="hold"/>
                                        <p:tgtEl>
                                          <p:spTgt spid="30"/>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fade">
                                      <p:cBhvr>
                                        <p:cTn id="135" dur="500"/>
                                        <p:tgtEl>
                                          <p:spTgt spid="41"/>
                                        </p:tgtEl>
                                      </p:cBhvr>
                                    </p:animEffect>
                                  </p:childTnLst>
                                </p:cTn>
                              </p:par>
                              <p:par>
                                <p:cTn id="136" presetID="10" presetClass="entr" presetSubtype="0" fill="hold" nodeType="with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fade">
                                      <p:cBhvr>
                                        <p:cTn id="138" dur="500"/>
                                        <p:tgtEl>
                                          <p:spTgt spid="35"/>
                                        </p:tgtEl>
                                      </p:cBhvr>
                                    </p:animEffect>
                                  </p:childTnLst>
                                </p:cTn>
                              </p:par>
                              <p:par>
                                <p:cTn id="139" presetID="10" presetClass="entr" presetSubtype="0" fill="hold" nodeType="withEffect">
                                  <p:stCondLst>
                                    <p:cond delay="0"/>
                                  </p:stCondLst>
                                  <p:childTnLst>
                                    <p:set>
                                      <p:cBhvr>
                                        <p:cTn id="140" dur="1" fill="hold">
                                          <p:stCondLst>
                                            <p:cond delay="0"/>
                                          </p:stCondLst>
                                        </p:cTn>
                                        <p:tgtEl>
                                          <p:spTgt spid="54"/>
                                        </p:tgtEl>
                                        <p:attrNameLst>
                                          <p:attrName>style.visibility</p:attrName>
                                        </p:attrNameLst>
                                      </p:cBhvr>
                                      <p:to>
                                        <p:strVal val="visible"/>
                                      </p:to>
                                    </p:set>
                                    <p:animEffect transition="in" filter="fade">
                                      <p:cBhvr>
                                        <p:cTn id="141" dur="500"/>
                                        <p:tgtEl>
                                          <p:spTgt spid="54"/>
                                        </p:tgtEl>
                                      </p:cBhvr>
                                    </p:animEffect>
                                  </p:childTnLst>
                                </p:cTn>
                              </p:par>
                            </p:childTnLst>
                          </p:cTn>
                        </p:par>
                        <p:par>
                          <p:cTn id="142" fill="hold">
                            <p:stCondLst>
                              <p:cond delay="500"/>
                            </p:stCondLst>
                            <p:childTnLst>
                              <p:par>
                                <p:cTn id="143" presetID="47" presetClass="entr" presetSubtype="0" fill="hold" nodeType="after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1000"/>
                                        <p:tgtEl>
                                          <p:spTgt spid="43"/>
                                        </p:tgtEl>
                                      </p:cBhvr>
                                    </p:animEffect>
                                    <p:anim calcmode="lin" valueType="num">
                                      <p:cBhvr>
                                        <p:cTn id="146" dur="1000" fill="hold"/>
                                        <p:tgtEl>
                                          <p:spTgt spid="43"/>
                                        </p:tgtEl>
                                        <p:attrNameLst>
                                          <p:attrName>ppt_x</p:attrName>
                                        </p:attrNameLst>
                                      </p:cBhvr>
                                      <p:tavLst>
                                        <p:tav tm="0">
                                          <p:val>
                                            <p:strVal val="#ppt_x"/>
                                          </p:val>
                                        </p:tav>
                                        <p:tav tm="100000">
                                          <p:val>
                                            <p:strVal val="#ppt_x"/>
                                          </p:val>
                                        </p:tav>
                                      </p:tavLst>
                                    </p:anim>
                                    <p:anim calcmode="lin" valueType="num">
                                      <p:cBhvr>
                                        <p:cTn id="1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7" grpId="0"/>
      <p:bldP spid="12" grpId="0"/>
      <p:bldP spid="23" grpId="0"/>
      <p:bldP spid="27" grpId="0" animBg="1"/>
      <p:bldP spid="28" grpId="0" animBg="1"/>
      <p:bldP spid="30" grpId="0"/>
      <p:bldP spid="30" grpId="1"/>
      <p:bldP spid="31" grpId="0"/>
      <p:bldP spid="32" grpId="0"/>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05979"/>
            <a:ext cx="8218487" cy="857250"/>
          </a:xfrm>
        </p:spPr>
        <p:txBody>
          <a:bodyPr>
            <a:noAutofit/>
          </a:bodyPr>
          <a:lstStyle/>
          <a:p>
            <a:r>
              <a:rPr lang="en-US" dirty="0"/>
              <a:t>Another step forward: Export Tagging (AX3.4)</a:t>
            </a:r>
          </a:p>
        </p:txBody>
      </p:sp>
      <p:sp>
        <p:nvSpPr>
          <p:cNvPr id="3" name="Content Placeholder 2"/>
          <p:cNvSpPr>
            <a:spLocks noGrp="1"/>
          </p:cNvSpPr>
          <p:nvPr>
            <p:ph sz="half" idx="2"/>
          </p:nvPr>
        </p:nvSpPr>
        <p:spPr>
          <a:xfrm>
            <a:off x="457200" y="1198750"/>
            <a:ext cx="8229599" cy="2962275"/>
          </a:xfrm>
        </p:spPr>
        <p:txBody>
          <a:bodyPr/>
          <a:lstStyle/>
          <a:p>
            <a:pPr marL="0" indent="0">
              <a:buNone/>
            </a:pPr>
            <a:endParaRPr lang="en-US" dirty="0"/>
          </a:p>
          <a:p>
            <a:endParaRPr lang="en-US" dirty="0"/>
          </a:p>
        </p:txBody>
      </p:sp>
      <p:sp>
        <p:nvSpPr>
          <p:cNvPr id="4" name="Rectangle: Rounded Corners 3">
            <a:extLst>
              <a:ext uri="{FF2B5EF4-FFF2-40B4-BE49-F238E27FC236}">
                <a16:creationId xmlns:a16="http://schemas.microsoft.com/office/drawing/2014/main" id="{2A911D2E-F118-4C88-AE11-095E98358EC9}"/>
              </a:ext>
            </a:extLst>
          </p:cNvPr>
          <p:cNvSpPr/>
          <p:nvPr/>
        </p:nvSpPr>
        <p:spPr>
          <a:xfrm>
            <a:off x="3594771" y="1063230"/>
            <a:ext cx="2363956" cy="1222148"/>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6" name="Text Box 86">
            <a:extLst>
              <a:ext uri="{FF2B5EF4-FFF2-40B4-BE49-F238E27FC236}">
                <a16:creationId xmlns:a16="http://schemas.microsoft.com/office/drawing/2014/main" id="{CAA490C8-81B8-483C-96B0-CAA23D42E8D8}"/>
              </a:ext>
            </a:extLst>
          </p:cNvPr>
          <p:cNvSpPr txBox="1">
            <a:spLocks noChangeArrowheads="1"/>
          </p:cNvSpPr>
          <p:nvPr/>
        </p:nvSpPr>
        <p:spPr bwMode="auto">
          <a:xfrm>
            <a:off x="1957035" y="1679116"/>
            <a:ext cx="1394995" cy="646331"/>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AX</a:t>
            </a:r>
          </a:p>
          <a:p>
            <a:pPr algn="ctr"/>
            <a:r>
              <a:rPr lang="en-US" b="1" dirty="0">
                <a:solidFill>
                  <a:srgbClr val="003399"/>
                </a:solidFill>
                <a:latin typeface="Arial" charset="0"/>
              </a:rPr>
              <a:t>Supervisor</a:t>
            </a:r>
          </a:p>
        </p:txBody>
      </p:sp>
      <p:pic>
        <p:nvPicPr>
          <p:cNvPr id="7" name="Picture 84">
            <a:extLst>
              <a:ext uri="{FF2B5EF4-FFF2-40B4-BE49-F238E27FC236}">
                <a16:creationId xmlns:a16="http://schemas.microsoft.com/office/drawing/2014/main" id="{885C1775-9C9E-4C25-B41D-CCE9F5853464}"/>
              </a:ext>
            </a:extLst>
          </p:cNvPr>
          <p:cNvPicPr>
            <a:picLocks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3109290" y="1441068"/>
            <a:ext cx="425506" cy="517170"/>
          </a:xfrm>
          <a:prstGeom prst="rect">
            <a:avLst/>
          </a:prstGeom>
          <a:noFill/>
          <a:ln w="9525">
            <a:noFill/>
            <a:miter lim="800000"/>
            <a:headEnd/>
            <a:tailEnd/>
          </a:ln>
        </p:spPr>
      </p:pic>
      <p:pic>
        <p:nvPicPr>
          <p:cNvPr id="8" name="Picture 2" descr="http://teams.honeywell.com/sites/TridiumMarcomTools/Shared%20Documents/Logos,%20images%20and%20icons/JACE%20images/JACE%20300E.png">
            <a:extLst>
              <a:ext uri="{FF2B5EF4-FFF2-40B4-BE49-F238E27FC236}">
                <a16:creationId xmlns:a16="http://schemas.microsoft.com/office/drawing/2014/main" id="{9E588507-A0A6-4A41-B578-6A59851A2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75" y="2733070"/>
            <a:ext cx="1032790" cy="62549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or: Elbow 8">
            <a:extLst>
              <a:ext uri="{FF2B5EF4-FFF2-40B4-BE49-F238E27FC236}">
                <a16:creationId xmlns:a16="http://schemas.microsoft.com/office/drawing/2014/main" id="{5ED9F592-C196-4AA4-9E25-3F7323E5312A}"/>
              </a:ext>
            </a:extLst>
          </p:cNvPr>
          <p:cNvCxnSpPr>
            <a:stCxn id="8" idx="0"/>
            <a:endCxn id="7" idx="2"/>
          </p:cNvCxnSpPr>
          <p:nvPr/>
        </p:nvCxnSpPr>
        <p:spPr>
          <a:xfrm rot="5400000" flipH="1" flipV="1">
            <a:off x="1931490" y="1342518"/>
            <a:ext cx="774832" cy="2006273"/>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10" name="Text Box 86">
            <a:extLst>
              <a:ext uri="{FF2B5EF4-FFF2-40B4-BE49-F238E27FC236}">
                <a16:creationId xmlns:a16="http://schemas.microsoft.com/office/drawing/2014/main" id="{EA82E716-F90E-4051-8F6C-6C2A23C10417}"/>
              </a:ext>
            </a:extLst>
          </p:cNvPr>
          <p:cNvSpPr txBox="1">
            <a:spLocks noChangeArrowheads="1"/>
          </p:cNvSpPr>
          <p:nvPr/>
        </p:nvSpPr>
        <p:spPr bwMode="auto">
          <a:xfrm>
            <a:off x="799374" y="3358563"/>
            <a:ext cx="1032791" cy="369332"/>
          </a:xfrm>
          <a:prstGeom prst="rect">
            <a:avLst/>
          </a:prstGeom>
          <a:noFill/>
          <a:ln w="9525">
            <a:noFill/>
            <a:miter lim="800000"/>
            <a:headEnd/>
            <a:tailEnd/>
          </a:ln>
        </p:spPr>
        <p:txBody>
          <a:bodyPr wrap="square">
            <a:spAutoFit/>
          </a:bodyPr>
          <a:lstStyle/>
          <a:p>
            <a:pPr algn="ctr"/>
            <a:r>
              <a:rPr lang="en-US" b="1" dirty="0">
                <a:solidFill>
                  <a:srgbClr val="003399"/>
                </a:solidFill>
                <a:latin typeface="Arial" charset="0"/>
              </a:rPr>
              <a:t>JACE</a:t>
            </a:r>
          </a:p>
        </p:txBody>
      </p:sp>
      <p:grpSp>
        <p:nvGrpSpPr>
          <p:cNvPr id="11" name="Group 10">
            <a:extLst>
              <a:ext uri="{FF2B5EF4-FFF2-40B4-BE49-F238E27FC236}">
                <a16:creationId xmlns:a16="http://schemas.microsoft.com/office/drawing/2014/main" id="{B861E047-3A24-4027-BF4A-6273B3254224}"/>
              </a:ext>
            </a:extLst>
          </p:cNvPr>
          <p:cNvGrpSpPr/>
          <p:nvPr/>
        </p:nvGrpSpPr>
        <p:grpSpPr>
          <a:xfrm>
            <a:off x="3668890" y="1135993"/>
            <a:ext cx="277582" cy="453542"/>
            <a:chOff x="4094313" y="1119008"/>
            <a:chExt cx="277582" cy="453542"/>
          </a:xfrm>
        </p:grpSpPr>
        <p:sp>
          <p:nvSpPr>
            <p:cNvPr id="12" name="Oval 11">
              <a:extLst>
                <a:ext uri="{FF2B5EF4-FFF2-40B4-BE49-F238E27FC236}">
                  <a16:creationId xmlns:a16="http://schemas.microsoft.com/office/drawing/2014/main" id="{2D569E80-EDB4-4DB4-8DAC-1BC3C86F69E4}"/>
                </a:ext>
              </a:extLst>
            </p:cNvPr>
            <p:cNvSpPr/>
            <p:nvPr/>
          </p:nvSpPr>
          <p:spPr>
            <a:xfrm>
              <a:off x="4094313" y="1223541"/>
              <a:ext cx="277582" cy="2572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CFDE7F0-7968-4A99-A03F-ACAC3F538CD7}"/>
                </a:ext>
              </a:extLst>
            </p:cNvPr>
            <p:cNvSpPr/>
            <p:nvPr/>
          </p:nvSpPr>
          <p:spPr>
            <a:xfrm rot="21280336">
              <a:off x="4283991"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7CA595B-1537-49A7-A958-C56B02F26F94}"/>
                </a:ext>
              </a:extLst>
            </p:cNvPr>
            <p:cNvSpPr/>
            <p:nvPr/>
          </p:nvSpPr>
          <p:spPr>
            <a:xfrm rot="331093">
              <a:off x="4108245" y="1119008"/>
              <a:ext cx="73764" cy="16511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59E4AEE-FC5F-47F2-BDF8-84B8BA11C195}"/>
                </a:ext>
              </a:extLst>
            </p:cNvPr>
            <p:cNvSpPr/>
            <p:nvPr/>
          </p:nvSpPr>
          <p:spPr>
            <a:xfrm>
              <a:off x="4286566"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AD88C85-C891-449E-B25E-21B437BB60D7}"/>
                </a:ext>
              </a:extLst>
            </p:cNvPr>
            <p:cNvSpPr/>
            <p:nvPr/>
          </p:nvSpPr>
          <p:spPr>
            <a:xfrm>
              <a:off x="4094313" y="1168735"/>
              <a:ext cx="85329" cy="96621"/>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430EB256-0F3E-46BF-892F-2B6DD36E406E}"/>
                </a:ext>
              </a:extLst>
            </p:cNvPr>
            <p:cNvSpPr/>
            <p:nvPr/>
          </p:nvSpPr>
          <p:spPr>
            <a:xfrm rot="10800000">
              <a:off x="4133850" y="1420158"/>
              <a:ext cx="194362" cy="152392"/>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F7746F5-97F2-41D1-98E4-2A587C76CEB9}"/>
                </a:ext>
              </a:extLst>
            </p:cNvPr>
            <p:cNvSpPr/>
            <p:nvPr/>
          </p:nvSpPr>
          <p:spPr>
            <a:xfrm>
              <a:off x="4210244" y="1520793"/>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ardrop 18">
              <a:extLst>
                <a:ext uri="{FF2B5EF4-FFF2-40B4-BE49-F238E27FC236}">
                  <a16:creationId xmlns:a16="http://schemas.microsoft.com/office/drawing/2014/main" id="{C393B64A-8B2F-44CC-B1A1-C9184E42FEBB}"/>
                </a:ext>
              </a:extLst>
            </p:cNvPr>
            <p:cNvSpPr/>
            <p:nvPr/>
          </p:nvSpPr>
          <p:spPr>
            <a:xfrm rot="11677377">
              <a:off x="4275869" y="1325429"/>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ardrop 19">
              <a:extLst>
                <a:ext uri="{FF2B5EF4-FFF2-40B4-BE49-F238E27FC236}">
                  <a16:creationId xmlns:a16="http://schemas.microsoft.com/office/drawing/2014/main" id="{3A41BAB7-E402-45D7-A597-F9EE2DF50340}"/>
                </a:ext>
              </a:extLst>
            </p:cNvPr>
            <p:cNvSpPr/>
            <p:nvPr/>
          </p:nvSpPr>
          <p:spPr>
            <a:xfrm rot="9922623" flipH="1">
              <a:off x="4140445" y="1325428"/>
              <a:ext cx="49586" cy="61235"/>
            </a:xfrm>
            <a:prstGeom prst="teardrop">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 name="Text Box 86">
            <a:extLst>
              <a:ext uri="{FF2B5EF4-FFF2-40B4-BE49-F238E27FC236}">
                <a16:creationId xmlns:a16="http://schemas.microsoft.com/office/drawing/2014/main" id="{5C71AE3E-55E1-46B8-9A1F-3F1860D68855}"/>
              </a:ext>
            </a:extLst>
          </p:cNvPr>
          <p:cNvSpPr txBox="1">
            <a:spLocks noChangeArrowheads="1"/>
          </p:cNvSpPr>
          <p:nvPr/>
        </p:nvSpPr>
        <p:spPr bwMode="auto">
          <a:xfrm>
            <a:off x="3921573" y="1063414"/>
            <a:ext cx="1553448" cy="369332"/>
          </a:xfrm>
          <a:prstGeom prst="rect">
            <a:avLst/>
          </a:prstGeom>
          <a:noFill/>
          <a:ln w="9525">
            <a:noFill/>
            <a:miter lim="800000"/>
            <a:headEnd/>
            <a:tailEnd/>
          </a:ln>
        </p:spPr>
        <p:txBody>
          <a:bodyPr wrap="square">
            <a:spAutoFit/>
          </a:bodyPr>
          <a:lstStyle/>
          <a:p>
            <a:r>
              <a:rPr lang="en-US" b="1" dirty="0">
                <a:solidFill>
                  <a:srgbClr val="003399"/>
                </a:solidFill>
                <a:latin typeface="Arial" charset="0"/>
              </a:rPr>
              <a:t>Sup Station</a:t>
            </a:r>
          </a:p>
        </p:txBody>
      </p:sp>
      <p:pic>
        <p:nvPicPr>
          <p:cNvPr id="23" name="Graphic 22" descr="Tools">
            <a:extLst>
              <a:ext uri="{FF2B5EF4-FFF2-40B4-BE49-F238E27FC236}">
                <a16:creationId xmlns:a16="http://schemas.microsoft.com/office/drawing/2014/main" id="{CE040CC1-F306-415A-B28E-A1A0521D062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4055" y="3012193"/>
            <a:ext cx="803570" cy="803570"/>
          </a:xfrm>
          <a:prstGeom prst="rect">
            <a:avLst/>
          </a:prstGeom>
        </p:spPr>
      </p:pic>
      <p:sp>
        <p:nvSpPr>
          <p:cNvPr id="25" name="Arrow: Notched Right 24">
            <a:extLst>
              <a:ext uri="{FF2B5EF4-FFF2-40B4-BE49-F238E27FC236}">
                <a16:creationId xmlns:a16="http://schemas.microsoft.com/office/drawing/2014/main" id="{E469F373-021B-43DF-BF52-19E636E5FDD9}"/>
              </a:ext>
            </a:extLst>
          </p:cNvPr>
          <p:cNvSpPr/>
          <p:nvPr/>
        </p:nvSpPr>
        <p:spPr>
          <a:xfrm rot="18533615">
            <a:off x="1206849" y="1819112"/>
            <a:ext cx="1462803" cy="315539"/>
          </a:xfrm>
          <a:prstGeom prst="notchedRightArrow">
            <a:avLst/>
          </a:prstGeom>
          <a:solidFill>
            <a:srgbClr val="FF0000"/>
          </a:solidFill>
          <a:ln>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pic>
        <p:nvPicPr>
          <p:cNvPr id="26" name="Graphic 25" descr="Monitor">
            <a:extLst>
              <a:ext uri="{FF2B5EF4-FFF2-40B4-BE49-F238E27FC236}">
                <a16:creationId xmlns:a16="http://schemas.microsoft.com/office/drawing/2014/main" id="{5570D3B8-483F-4B2B-A698-9DA2B1AD701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56629" y="835161"/>
            <a:ext cx="914400" cy="914400"/>
          </a:xfrm>
          <a:prstGeom prst="rect">
            <a:avLst/>
          </a:prstGeom>
          <a:effectLst>
            <a:outerShdw blurRad="50800" dist="38100" dir="2700000" algn="tl" rotWithShape="0">
              <a:prstClr val="black">
                <a:alpha val="40000"/>
              </a:prstClr>
            </a:outerShdw>
          </a:effectLst>
        </p:spPr>
      </p:pic>
      <p:pic>
        <p:nvPicPr>
          <p:cNvPr id="27" name="Graphic 26" descr="Monitor">
            <a:extLst>
              <a:ext uri="{FF2B5EF4-FFF2-40B4-BE49-F238E27FC236}">
                <a16:creationId xmlns:a16="http://schemas.microsoft.com/office/drawing/2014/main" id="{5993333A-39A4-4A56-906D-73141F19EC6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747598" y="2288901"/>
            <a:ext cx="914400" cy="9144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2BD3402-8D89-49D8-8BB8-79B7E0220E2A}"/>
              </a:ext>
            </a:extLst>
          </p:cNvPr>
          <p:cNvPicPr>
            <a:picLocks noChangeAspect="1"/>
          </p:cNvPicPr>
          <p:nvPr/>
        </p:nvPicPr>
        <p:blipFill>
          <a:blip r:embed="rId9">
            <a:duotone>
              <a:schemeClr val="accent4">
                <a:shade val="45000"/>
                <a:satMod val="135000"/>
              </a:schemeClr>
              <a:prstClr val="white"/>
            </a:duotone>
          </a:blip>
          <a:stretch>
            <a:fillRect/>
          </a:stretch>
        </p:blipFill>
        <p:spPr>
          <a:xfrm>
            <a:off x="1214503" y="1264274"/>
            <a:ext cx="843304" cy="843304"/>
          </a:xfrm>
          <a:prstGeom prst="rect">
            <a:avLst/>
          </a:prstGeom>
          <a:effectLst>
            <a:outerShdw blurRad="50800" dist="38100" dir="13500000" algn="br" rotWithShape="0">
              <a:prstClr val="black">
                <a:alpha val="40000"/>
              </a:prstClr>
            </a:outerShdw>
          </a:effectLst>
        </p:spPr>
      </p:pic>
      <p:sp>
        <p:nvSpPr>
          <p:cNvPr id="28" name="Text Box 86">
            <a:extLst>
              <a:ext uri="{FF2B5EF4-FFF2-40B4-BE49-F238E27FC236}">
                <a16:creationId xmlns:a16="http://schemas.microsoft.com/office/drawing/2014/main" id="{D43BDA56-74CF-4CB6-B53F-EC6DC99EE965}"/>
              </a:ext>
            </a:extLst>
          </p:cNvPr>
          <p:cNvSpPr txBox="1">
            <a:spLocks noChangeArrowheads="1"/>
          </p:cNvSpPr>
          <p:nvPr/>
        </p:nvSpPr>
        <p:spPr bwMode="auto">
          <a:xfrm>
            <a:off x="3159020" y="2742849"/>
            <a:ext cx="4535003" cy="1200329"/>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en-US" b="1" dirty="0">
                <a:solidFill>
                  <a:srgbClr val="FF0000"/>
                </a:solidFill>
                <a:latin typeface="Arial" charset="0"/>
              </a:rPr>
              <a:t>Copies </a:t>
            </a:r>
            <a:r>
              <a:rPr lang="en-US" b="1" dirty="0" err="1">
                <a:solidFill>
                  <a:srgbClr val="FF0000"/>
                </a:solidFill>
                <a:latin typeface="Arial" charset="0"/>
              </a:rPr>
              <a:t>Px</a:t>
            </a:r>
            <a:r>
              <a:rPr lang="en-US" b="1" dirty="0">
                <a:solidFill>
                  <a:srgbClr val="FF0000"/>
                </a:solidFill>
                <a:latin typeface="Arial" charset="0"/>
              </a:rPr>
              <a:t> Views to Sup</a:t>
            </a:r>
          </a:p>
          <a:p>
            <a:pPr marL="285750" indent="-285750">
              <a:buFont typeface="Arial" panose="020B0604020202020204" pitchFamily="34" charset="0"/>
              <a:buChar char="•"/>
            </a:pPr>
            <a:r>
              <a:rPr lang="en-US" b="1" dirty="0" smtClean="0">
                <a:solidFill>
                  <a:srgbClr val="FF0000"/>
                </a:solidFill>
                <a:latin typeface="Arial" charset="0"/>
              </a:rPr>
              <a:t>Relativizes </a:t>
            </a:r>
            <a:r>
              <a:rPr lang="en-US" b="1" dirty="0" err="1">
                <a:solidFill>
                  <a:srgbClr val="FF0000"/>
                </a:solidFill>
                <a:latin typeface="Arial" charset="0"/>
              </a:rPr>
              <a:t>Px</a:t>
            </a:r>
            <a:r>
              <a:rPr lang="en-US" b="1" dirty="0">
                <a:solidFill>
                  <a:srgbClr val="FF0000"/>
                </a:solidFill>
                <a:latin typeface="Arial" charset="0"/>
              </a:rPr>
              <a:t> </a:t>
            </a:r>
            <a:r>
              <a:rPr lang="en-US" b="1" dirty="0" err="1">
                <a:solidFill>
                  <a:srgbClr val="FF0000"/>
                </a:solidFill>
                <a:latin typeface="Arial" charset="0"/>
              </a:rPr>
              <a:t>Ords</a:t>
            </a:r>
            <a:endParaRPr lang="en-US" b="1" dirty="0">
              <a:solidFill>
                <a:srgbClr val="FF0000"/>
              </a:solidFill>
              <a:latin typeface="Arial" charset="0"/>
            </a:endParaRPr>
          </a:p>
          <a:p>
            <a:pPr marL="285750" indent="-285750">
              <a:buFont typeface="Arial" panose="020B0604020202020204" pitchFamily="34" charset="0"/>
              <a:buChar char="•"/>
            </a:pPr>
            <a:r>
              <a:rPr lang="en-US" b="1" dirty="0" smtClean="0">
                <a:solidFill>
                  <a:srgbClr val="FF0000"/>
                </a:solidFill>
                <a:latin typeface="Arial" charset="0"/>
              </a:rPr>
              <a:t>Virtualizes</a:t>
            </a:r>
          </a:p>
          <a:p>
            <a:pPr marL="285750" indent="-285750">
              <a:buFont typeface="Arial" panose="020B0604020202020204" pitchFamily="34" charset="0"/>
              <a:buChar char="•"/>
            </a:pPr>
            <a:r>
              <a:rPr lang="en-US" b="1" dirty="0" smtClean="0">
                <a:solidFill>
                  <a:srgbClr val="FF0000"/>
                </a:solidFill>
                <a:latin typeface="Arial" charset="0"/>
              </a:rPr>
              <a:t>New stations come online quicker</a:t>
            </a:r>
            <a:endParaRPr lang="en-US" b="1" dirty="0">
              <a:solidFill>
                <a:srgbClr val="FF0000"/>
              </a:solidFill>
              <a:latin typeface="Arial" charset="0"/>
            </a:endParaRPr>
          </a:p>
        </p:txBody>
      </p:sp>
      <p:pic>
        <p:nvPicPr>
          <p:cNvPr id="29" name="Graphic 28" descr="Open Folder">
            <a:extLst>
              <a:ext uri="{FF2B5EF4-FFF2-40B4-BE49-F238E27FC236}">
                <a16:creationId xmlns:a16="http://schemas.microsoft.com/office/drawing/2014/main" id="{E40E9CE0-6A34-429B-85FB-B954EA39026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374873" y="3594815"/>
            <a:ext cx="556681" cy="556681"/>
          </a:xfrm>
          <a:prstGeom prst="rect">
            <a:avLst/>
          </a:prstGeom>
        </p:spPr>
      </p:pic>
      <p:pic>
        <p:nvPicPr>
          <p:cNvPr id="30" name="Content Placeholder 3" descr="Open Folder">
            <a:extLst>
              <a:ext uri="{FF2B5EF4-FFF2-40B4-BE49-F238E27FC236}">
                <a16:creationId xmlns:a16="http://schemas.microsoft.com/office/drawing/2014/main" id="{D50EB8DE-A83E-4AF3-BEC6-046EBC2F18F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803410" y="3897099"/>
            <a:ext cx="508794" cy="508794"/>
          </a:xfrm>
          <a:prstGeom prst="rect">
            <a:avLst/>
          </a:prstGeom>
        </p:spPr>
      </p:pic>
      <p:pic>
        <p:nvPicPr>
          <p:cNvPr id="31" name="Content Placeholder 3" descr="Open Folder">
            <a:extLst>
              <a:ext uri="{FF2B5EF4-FFF2-40B4-BE49-F238E27FC236}">
                <a16:creationId xmlns:a16="http://schemas.microsoft.com/office/drawing/2014/main" id="{FA7E7695-D983-4F08-9E94-7F3D8E9C8C4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300437" y="4016440"/>
            <a:ext cx="508794" cy="508794"/>
          </a:xfrm>
          <a:prstGeom prst="rect">
            <a:avLst/>
          </a:prstGeom>
        </p:spPr>
      </p:pic>
      <p:cxnSp>
        <p:nvCxnSpPr>
          <p:cNvPr id="32" name="Connector: Elbow 31">
            <a:extLst>
              <a:ext uri="{FF2B5EF4-FFF2-40B4-BE49-F238E27FC236}">
                <a16:creationId xmlns:a16="http://schemas.microsoft.com/office/drawing/2014/main" id="{C2E772CC-4B1A-4348-A6D5-A2965441A727}"/>
              </a:ext>
            </a:extLst>
          </p:cNvPr>
          <p:cNvCxnSpPr>
            <a:cxnSpLocks/>
            <a:endCxn id="30" idx="1"/>
          </p:cNvCxnSpPr>
          <p:nvPr/>
        </p:nvCxnSpPr>
        <p:spPr>
          <a:xfrm>
            <a:off x="1648855" y="4051483"/>
            <a:ext cx="154555" cy="100013"/>
          </a:xfrm>
          <a:prstGeom prst="bent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A79F1C77-DD28-4E31-96E4-ECFA46B4DA4D}"/>
              </a:ext>
            </a:extLst>
          </p:cNvPr>
          <p:cNvCxnSpPr>
            <a:cxnSpLocks/>
          </p:cNvCxnSpPr>
          <p:nvPr/>
        </p:nvCxnSpPr>
        <p:spPr>
          <a:xfrm>
            <a:off x="2205038" y="4250579"/>
            <a:ext cx="151591" cy="119123"/>
          </a:xfrm>
          <a:prstGeom prst="bent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Star: 6 Points 47">
            <a:extLst>
              <a:ext uri="{FF2B5EF4-FFF2-40B4-BE49-F238E27FC236}">
                <a16:creationId xmlns:a16="http://schemas.microsoft.com/office/drawing/2014/main" id="{49FAF4CC-1F43-40E2-96FF-319CEC1411DD}"/>
              </a:ext>
            </a:extLst>
          </p:cNvPr>
          <p:cNvSpPr/>
          <p:nvPr/>
        </p:nvSpPr>
        <p:spPr>
          <a:xfrm>
            <a:off x="724055" y="2597549"/>
            <a:ext cx="294158" cy="351171"/>
          </a:xfrm>
          <a:prstGeom prst="star6">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9" name="Graphic 48" descr="Open Folder">
            <a:extLst>
              <a:ext uri="{FF2B5EF4-FFF2-40B4-BE49-F238E27FC236}">
                <a16:creationId xmlns:a16="http://schemas.microsoft.com/office/drawing/2014/main" id="{D9680193-E046-4172-9B17-0FDB3BA5A38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76131" y="1401557"/>
            <a:ext cx="556681" cy="556681"/>
          </a:xfrm>
          <a:prstGeom prst="rect">
            <a:avLst/>
          </a:prstGeom>
        </p:spPr>
      </p:pic>
      <p:pic>
        <p:nvPicPr>
          <p:cNvPr id="50" name="Content Placeholder 3" descr="Open Folder">
            <a:extLst>
              <a:ext uri="{FF2B5EF4-FFF2-40B4-BE49-F238E27FC236}">
                <a16:creationId xmlns:a16="http://schemas.microsoft.com/office/drawing/2014/main" id="{ADBDB5AE-F4CF-44BE-A5BE-16D94EBDBEE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804668" y="1703841"/>
            <a:ext cx="508794" cy="508794"/>
          </a:xfrm>
          <a:prstGeom prst="rect">
            <a:avLst/>
          </a:prstGeom>
        </p:spPr>
      </p:pic>
      <p:cxnSp>
        <p:nvCxnSpPr>
          <p:cNvPr id="51" name="Connector: Elbow 50">
            <a:extLst>
              <a:ext uri="{FF2B5EF4-FFF2-40B4-BE49-F238E27FC236}">
                <a16:creationId xmlns:a16="http://schemas.microsoft.com/office/drawing/2014/main" id="{CBF818CF-CEA2-49E1-B67A-83E02E9F6419}"/>
              </a:ext>
            </a:extLst>
          </p:cNvPr>
          <p:cNvCxnSpPr>
            <a:cxnSpLocks/>
            <a:endCxn id="50" idx="1"/>
          </p:cNvCxnSpPr>
          <p:nvPr/>
        </p:nvCxnSpPr>
        <p:spPr>
          <a:xfrm>
            <a:off x="4650113" y="1858225"/>
            <a:ext cx="154555" cy="100013"/>
          </a:xfrm>
          <a:prstGeom prst="bent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D01D358D-0F41-48AA-A533-52BE380B8886}"/>
              </a:ext>
            </a:extLst>
          </p:cNvPr>
          <p:cNvCxnSpPr>
            <a:cxnSpLocks/>
          </p:cNvCxnSpPr>
          <p:nvPr/>
        </p:nvCxnSpPr>
        <p:spPr>
          <a:xfrm>
            <a:off x="5206296" y="2057321"/>
            <a:ext cx="151591" cy="119123"/>
          </a:xfrm>
          <a:prstGeom prst="bent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3" name="Content Placeholder 3" descr="Open Folder">
            <a:extLst>
              <a:ext uri="{FF2B5EF4-FFF2-40B4-BE49-F238E27FC236}">
                <a16:creationId xmlns:a16="http://schemas.microsoft.com/office/drawing/2014/main" id="{5C449C75-8451-498B-82B3-C76BC719D64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04759" y="1908231"/>
            <a:ext cx="508794" cy="508794"/>
          </a:xfrm>
          <a:prstGeom prst="rect">
            <a:avLst/>
          </a:prstGeom>
        </p:spPr>
      </p:pic>
    </p:spTree>
    <p:extLst>
      <p:ext uri="{BB962C8B-B14F-4D97-AF65-F5344CB8AC3E}">
        <p14:creationId xmlns:p14="http://schemas.microsoft.com/office/powerpoint/2010/main" val="11384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par>
                          <p:cTn id="44" fill="hold">
                            <p:stCondLst>
                              <p:cond delay="500"/>
                            </p:stCondLst>
                            <p:childTnLst>
                              <p:par>
                                <p:cTn id="45" presetID="10" presetClass="entr" presetSubtype="0" fill="hold" nodeType="after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500"/>
                                        <p:tgtEl>
                                          <p:spTgt spid="28">
                                            <p:txEl>
                                              <p:pRg st="0" end="0"/>
                                            </p:txEl>
                                          </p:spTgt>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500"/>
                                        <p:tgtEl>
                                          <p:spTgt spid="25"/>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par>
                          <p:cTn id="86" fill="hold">
                            <p:stCondLst>
                              <p:cond delay="1500"/>
                            </p:stCondLst>
                            <p:childTnLst>
                              <p:par>
                                <p:cTn id="87" presetID="10" presetClass="entr" presetSubtype="0" fill="hold"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childTnLst>
                          </p:cTn>
                        </p:par>
                        <p:par>
                          <p:cTn id="90" fill="hold">
                            <p:stCondLst>
                              <p:cond delay="2000"/>
                            </p:stCondLst>
                            <p:childTnLst>
                              <p:par>
                                <p:cTn id="91" presetID="10" presetClass="entr" presetSubtype="0" fill="hold" nodeType="after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par>
                          <p:cTn id="94" fill="hold">
                            <p:stCondLst>
                              <p:cond delay="2500"/>
                            </p:stCondLst>
                            <p:childTnLst>
                              <p:par>
                                <p:cTn id="95" presetID="10" presetClass="entr" presetSubtype="0"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par>
                          <p:cTn id="98" fill="hold">
                            <p:stCondLst>
                              <p:cond delay="3000"/>
                            </p:stCondLst>
                            <p:childTnLst>
                              <p:par>
                                <p:cTn id="99" presetID="10" presetClass="entr" presetSubtype="0" fill="hold" nodeType="after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childTnLst>
                          </p:cTn>
                        </p:par>
                        <p:par>
                          <p:cTn id="102" fill="hold">
                            <p:stCondLst>
                              <p:cond delay="3500"/>
                            </p:stCondLst>
                            <p:childTnLst>
                              <p:par>
                                <p:cTn id="103" presetID="10" presetClass="entr" presetSubtype="0" fill="hold" nodeType="after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childTnLst>
                          </p:cTn>
                        </p:par>
                        <p:par>
                          <p:cTn id="106" fill="hold">
                            <p:stCondLst>
                              <p:cond delay="4000"/>
                            </p:stCondLst>
                            <p:childTnLst>
                              <p:par>
                                <p:cTn id="107" presetID="10" presetClass="entr" presetSubtype="0" fill="hold" grpId="0" nodeType="afterEffect">
                                  <p:stCondLst>
                                    <p:cond delay="0"/>
                                  </p:stCondLst>
                                  <p:childTnLst>
                                    <p:set>
                                      <p:cBhvr>
                                        <p:cTn id="108" dur="1" fill="hold">
                                          <p:stCondLst>
                                            <p:cond delay="0"/>
                                          </p:stCondLst>
                                        </p:cTn>
                                        <p:tgtEl>
                                          <p:spTgt spid="28">
                                            <p:txEl>
                                              <p:pRg st="1" end="1"/>
                                            </p:txEl>
                                          </p:spTgt>
                                        </p:tgtEl>
                                        <p:attrNameLst>
                                          <p:attrName>style.visibility</p:attrName>
                                        </p:attrNameLst>
                                      </p:cBhvr>
                                      <p:to>
                                        <p:strVal val="visible"/>
                                      </p:to>
                                    </p:set>
                                    <p:animEffect transition="in" filter="fade">
                                      <p:cBhvr>
                                        <p:cTn id="109" dur="500"/>
                                        <p:tgtEl>
                                          <p:spTgt spid="28">
                                            <p:txEl>
                                              <p:pRg st="1" end="1"/>
                                            </p:txEl>
                                          </p:spTgt>
                                        </p:tgtEl>
                                      </p:cBhvr>
                                    </p:animEffect>
                                  </p:childTnLst>
                                </p:cTn>
                              </p:par>
                            </p:childTnLst>
                          </p:cTn>
                        </p:par>
                        <p:par>
                          <p:cTn id="110" fill="hold">
                            <p:stCondLst>
                              <p:cond delay="4500"/>
                            </p:stCondLst>
                            <p:childTnLst>
                              <p:par>
                                <p:cTn id="111" presetID="10" presetClass="entr" presetSubtype="0" fill="hold" grpId="0" nodeType="afterEffect">
                                  <p:stCondLst>
                                    <p:cond delay="0"/>
                                  </p:stCondLst>
                                  <p:childTnLst>
                                    <p:set>
                                      <p:cBhvr>
                                        <p:cTn id="112" dur="1" fill="hold">
                                          <p:stCondLst>
                                            <p:cond delay="0"/>
                                          </p:stCondLst>
                                        </p:cTn>
                                        <p:tgtEl>
                                          <p:spTgt spid="28">
                                            <p:txEl>
                                              <p:pRg st="2" end="2"/>
                                            </p:txEl>
                                          </p:spTgt>
                                        </p:tgtEl>
                                        <p:attrNameLst>
                                          <p:attrName>style.visibility</p:attrName>
                                        </p:attrNameLst>
                                      </p:cBhvr>
                                      <p:to>
                                        <p:strVal val="visible"/>
                                      </p:to>
                                    </p:set>
                                    <p:animEffect transition="in" filter="fade">
                                      <p:cBhvr>
                                        <p:cTn id="113" dur="500"/>
                                        <p:tgtEl>
                                          <p:spTgt spid="28">
                                            <p:txEl>
                                              <p:pRg st="2" end="2"/>
                                            </p:txEl>
                                          </p:spTgt>
                                        </p:tgtEl>
                                      </p:cBhvr>
                                    </p:animEffect>
                                  </p:childTnLst>
                                </p:cTn>
                              </p:par>
                            </p:childTnLst>
                          </p:cTn>
                        </p:par>
                        <p:par>
                          <p:cTn id="114" fill="hold">
                            <p:stCondLst>
                              <p:cond delay="5000"/>
                            </p:stCondLst>
                            <p:childTnLst>
                              <p:par>
                                <p:cTn id="115" presetID="42" presetClass="entr" presetSubtype="0" fill="hold" nodeType="after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1000"/>
                                        <p:tgtEl>
                                          <p:spTgt spid="5"/>
                                        </p:tgtEl>
                                      </p:cBhvr>
                                    </p:animEffect>
                                    <p:anim calcmode="lin" valueType="num">
                                      <p:cBhvr>
                                        <p:cTn id="118" dur="1000" fill="hold"/>
                                        <p:tgtEl>
                                          <p:spTgt spid="5"/>
                                        </p:tgtEl>
                                        <p:attrNameLst>
                                          <p:attrName>ppt_x</p:attrName>
                                        </p:attrNameLst>
                                      </p:cBhvr>
                                      <p:tavLst>
                                        <p:tav tm="0">
                                          <p:val>
                                            <p:strVal val="#ppt_x"/>
                                          </p:val>
                                        </p:tav>
                                        <p:tav tm="100000">
                                          <p:val>
                                            <p:strVal val="#ppt_x"/>
                                          </p:val>
                                        </p:tav>
                                      </p:tavLst>
                                    </p:anim>
                                    <p:anim calcmode="lin" valueType="num">
                                      <p:cBhvr>
                                        <p:cTn id="1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8">
                                            <p:txEl>
                                              <p:pRg st="3" end="3"/>
                                            </p:txEl>
                                          </p:spTgt>
                                        </p:tgtEl>
                                        <p:attrNameLst>
                                          <p:attrName>style.visibility</p:attrName>
                                        </p:attrNameLst>
                                      </p:cBhvr>
                                      <p:to>
                                        <p:strVal val="visible"/>
                                      </p:to>
                                    </p:set>
                                    <p:animEffect transition="in" filter="fade">
                                      <p:cBhvr>
                                        <p:cTn id="124"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0" grpId="0"/>
      <p:bldP spid="21" grpId="0"/>
      <p:bldP spid="25" grpId="0" animBg="1"/>
      <p:bldP spid="28" grpId="0" uiExpand="1" build="p"/>
      <p:bldP spid="48"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3E51"/>
      </a:dk2>
      <a:lt2>
        <a:srgbClr val="EEECE1"/>
      </a:lt2>
      <a:accent1>
        <a:srgbClr val="0088CE"/>
      </a:accent1>
      <a:accent2>
        <a:srgbClr val="59CBE8"/>
      </a:accent2>
      <a:accent3>
        <a:srgbClr val="003E51"/>
      </a:accent3>
      <a:accent4>
        <a:srgbClr val="5A5A5A"/>
      </a:accent4>
      <a:accent5>
        <a:srgbClr val="0047BB"/>
      </a:accent5>
      <a:accent6>
        <a:srgbClr val="008EAA"/>
      </a:accent6>
      <a:hlink>
        <a:srgbClr val="59CBE8"/>
      </a:hlink>
      <a:folHlink>
        <a:srgbClr val="0088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1374EC33C344DB8D9D3AF4002DE57" ma:contentTypeVersion="8" ma:contentTypeDescription="Create a new document." ma:contentTypeScope="" ma:versionID="e7cdc82ca04b7b6e6807841b1ca26923">
  <xsd:schema xmlns:xsd="http://www.w3.org/2001/XMLSchema" xmlns:xs="http://www.w3.org/2001/XMLSchema" xmlns:p="http://schemas.microsoft.com/office/2006/metadata/properties" xmlns:ns2="733e0d8c-398f-44e7-8651-28bb2a0a78fd" xmlns:ns3="f3acfc48-ad29-4716-8fb9-267b93812da7" targetNamespace="http://schemas.microsoft.com/office/2006/metadata/properties" ma:root="true" ma:fieldsID="6fceb3c65e07fd0b745aa61c09426600" ns2:_="" ns3:_="">
    <xsd:import namespace="733e0d8c-398f-44e7-8651-28bb2a0a78fd"/>
    <xsd:import namespace="f3acfc48-ad29-4716-8fb9-267b93812d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2:MediaServiceOCR"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e0d8c-398f-44e7-8651-28bb2a0a78f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cfc48-ad29-4716-8fb9-267b93812da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9CC6DB44-7AC7-4B11-A2E0-8DD8F9088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e0d8c-398f-44e7-8651-28bb2a0a78fd"/>
    <ds:schemaRef ds:uri="f3acfc48-ad29-4716-8fb9-267b93812d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schemas.microsoft.com/office/2006/documentManagement/types"/>
    <ds:schemaRef ds:uri="http://purl.org/dc/dcmitype/"/>
    <ds:schemaRef ds:uri="http://www.w3.org/XML/1998/namespace"/>
    <ds:schemaRef ds:uri="http://schemas.microsoft.com/office/2006/metadata/properties"/>
    <ds:schemaRef ds:uri="http://purl.org/dc/terms/"/>
    <ds:schemaRef ds:uri="http://schemas.openxmlformats.org/package/2006/metadata/core-properties"/>
    <ds:schemaRef ds:uri="f3acfc48-ad29-4716-8fb9-267b93812da7"/>
    <ds:schemaRef ds:uri="733e0d8c-398f-44e7-8651-28bb2a0a78f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3228</TotalTime>
  <Words>3211</Words>
  <Application>Microsoft Office PowerPoint</Application>
  <PresentationFormat>On-screen Show (16:9)</PresentationFormat>
  <Paragraphs>480</Paragraphs>
  <Slides>39</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Wingdings</vt:lpstr>
      <vt:lpstr>Office Theme</vt:lpstr>
      <vt:lpstr>PowerPoint Presentation</vt:lpstr>
      <vt:lpstr>Supersize My Supervisor</vt:lpstr>
      <vt:lpstr>Goal</vt:lpstr>
      <vt:lpstr>Agenda</vt:lpstr>
      <vt:lpstr>In the beginning… (AX3.0)</vt:lpstr>
      <vt:lpstr>In the beginning…</vt:lpstr>
      <vt:lpstr>This led to 2-tier systems…</vt:lpstr>
      <vt:lpstr>A step forward: Virtuals (AX3.2)</vt:lpstr>
      <vt:lpstr>Another step forward: Export Tagging (AX3.4)</vt:lpstr>
      <vt:lpstr>Niagara 4.3 brought us: Virtual Px on Demand</vt:lpstr>
      <vt:lpstr>Coming Soon… System Database</vt:lpstr>
      <vt:lpstr>System Database: When do we get it?</vt:lpstr>
      <vt:lpstr>System Database – What does it do?</vt:lpstr>
      <vt:lpstr>System Database – What is it?</vt:lpstr>
      <vt:lpstr>System Database – What is it?</vt:lpstr>
      <vt:lpstr>System Database – How is it set up?</vt:lpstr>
      <vt:lpstr>PowerPoint Presentation</vt:lpstr>
      <vt:lpstr>System Database – How is it set up?</vt:lpstr>
      <vt:lpstr>System Database – How is it set up?</vt:lpstr>
      <vt:lpstr>System Database – How is it set up?</vt:lpstr>
      <vt:lpstr>System Database – How is it set up?</vt:lpstr>
      <vt:lpstr>System Database – How is it set up?</vt:lpstr>
      <vt:lpstr>System Database – How is it set up?</vt:lpstr>
      <vt:lpstr>System Database – What is it?</vt:lpstr>
      <vt:lpstr>System Database – What is it?</vt:lpstr>
      <vt:lpstr>Where does it fit in the big picture?</vt:lpstr>
      <vt:lpstr>PowerPoint Presentation</vt:lpstr>
      <vt:lpstr>Example: Travelling (Tridium) Salesman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 Database – What is it?</vt:lpstr>
      <vt:lpstr>Our Aim</vt:lpstr>
      <vt:lpstr>Goal</vt:lpstr>
      <vt:lpstr>Thank you –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Walpole, Jacqueline</cp:lastModifiedBy>
  <cp:revision>243</cp:revision>
  <dcterms:created xsi:type="dcterms:W3CDTF">2010-04-12T23:12:02Z</dcterms:created>
  <dcterms:modified xsi:type="dcterms:W3CDTF">2018-04-23T15:35:56Z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0x01010042D1374EC33C344DB8D9D3AF4002DE57</vt:lpwstr>
  </property>
</Properties>
</file>